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3"/>
  </p:notesMasterIdLst>
  <p:sldIdLst>
    <p:sldId id="256" r:id="rId4"/>
    <p:sldId id="262" r:id="rId5"/>
    <p:sldId id="265" r:id="rId6"/>
    <p:sldId id="270" r:id="rId7"/>
    <p:sldId id="359" r:id="rId8"/>
    <p:sldId id="271" r:id="rId9"/>
    <p:sldId id="354" r:id="rId10"/>
    <p:sldId id="377" r:id="rId11"/>
    <p:sldId id="264" r:id="rId12"/>
    <p:sldId id="378" r:id="rId13"/>
    <p:sldId id="379" r:id="rId14"/>
    <p:sldId id="380" r:id="rId15"/>
    <p:sldId id="358" r:id="rId16"/>
    <p:sldId id="382" r:id="rId17"/>
    <p:sldId id="272" r:id="rId18"/>
    <p:sldId id="381" r:id="rId19"/>
    <p:sldId id="383" r:id="rId20"/>
    <p:sldId id="384" r:id="rId21"/>
    <p:sldId id="385" r:id="rId22"/>
    <p:sldId id="386" r:id="rId23"/>
    <p:sldId id="387" r:id="rId24"/>
    <p:sldId id="388" r:id="rId25"/>
    <p:sldId id="277" r:id="rId26"/>
    <p:sldId id="356" r:id="rId27"/>
    <p:sldId id="368" r:id="rId28"/>
    <p:sldId id="376" r:id="rId29"/>
    <p:sldId id="389" r:id="rId30"/>
    <p:sldId id="260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5" autoAdjust="0"/>
    <p:restoredTop sz="95250" autoAdjust="0"/>
  </p:normalViewPr>
  <p:slideViewPr>
    <p:cSldViewPr snapToGrid="0">
      <p:cViewPr varScale="1">
        <p:scale>
          <a:sx n="82" d="100"/>
          <a:sy n="82" d="100"/>
        </p:scale>
        <p:origin x="8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DA456-DCBB-4CC2-B1A7-962CEDFD60A9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E8989-1785-40B0-9DC7-0AF51176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14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19100" y="2037571"/>
            <a:ext cx="485775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9100" y="704850"/>
            <a:ext cx="4857750" cy="1277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CFB5829-FB29-4FD6-9773-F18D856F67E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69399" y="3547373"/>
            <a:ext cx="5779016" cy="280721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D4A3901-437E-4631-B520-2E67FA77E03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64608" y="3531471"/>
            <a:ext cx="2400000" cy="28231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174B765-312A-41E9-803E-DBDE5657BDF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64608" y="593945"/>
            <a:ext cx="2400000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241A15E-688D-4615-8A85-0B93DDA0D949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69400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3A33D83-DC72-4026-A4BD-7C733F581857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2661754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8DAD577-781B-41D9-8392-A56E540E99A3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4654109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146530E-74CF-4ED1-A7FF-0416F5E35F48}"/>
              </a:ext>
            </a:extLst>
          </p:cNvPr>
          <p:cNvSpPr/>
          <p:nvPr userDrawn="1"/>
        </p:nvSpPr>
        <p:spPr>
          <a:xfrm>
            <a:off x="6642664" y="593945"/>
            <a:ext cx="2329656" cy="57606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4123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559847" y="5773003"/>
            <a:ext cx="1241412" cy="742071"/>
            <a:chOff x="871228" y="650416"/>
            <a:chExt cx="3225644" cy="1928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FFA8238-EDD2-47E7-9BE9-D322DA1CEB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48466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0192D83-1FDA-4B06-9712-683D7F479C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75129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22B7973-73CA-40B8-B836-5E0A1927C5FB}"/>
              </a:ext>
            </a:extLst>
          </p:cNvPr>
          <p:cNvSpPr>
            <a:spLocks noGrp="1"/>
          </p:cNvSpPr>
          <p:nvPr>
            <p:ph type="pic" idx="42" hasCustomPrompt="1"/>
          </p:nvPr>
        </p:nvSpPr>
        <p:spPr>
          <a:xfrm>
            <a:off x="921803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654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>
            <a:extLst>
              <a:ext uri="{FF2B5EF4-FFF2-40B4-BE49-F238E27FC236}">
                <a16:creationId xmlns:a16="http://schemas.microsoft.com/office/drawing/2014/main" id="{4E36E84F-E9AF-4CC5-BD83-3E187CFF78EA}"/>
              </a:ext>
            </a:extLst>
          </p:cNvPr>
          <p:cNvGrpSpPr/>
          <p:nvPr userDrawn="1"/>
        </p:nvGrpSpPr>
        <p:grpSpPr>
          <a:xfrm>
            <a:off x="2686753" y="-15933"/>
            <a:ext cx="3096056" cy="2466990"/>
            <a:chOff x="1827359" y="-19597"/>
            <a:chExt cx="3253206" cy="3173339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0F0A8563-0E2D-40B3-872C-7F2E7E0FCAD9}"/>
                </a:ext>
              </a:extLst>
            </p:cNvPr>
            <p:cNvSpPr/>
            <p:nvPr userDrawn="1"/>
          </p:nvSpPr>
          <p:spPr>
            <a:xfrm>
              <a:off x="2727889" y="-19597"/>
              <a:ext cx="2352676" cy="3171824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Freeform 65">
              <a:extLst>
                <a:ext uri="{FF2B5EF4-FFF2-40B4-BE49-F238E27FC236}">
                  <a16:creationId xmlns:a16="http://schemas.microsoft.com/office/drawing/2014/main" id="{8A501324-8C9F-422E-ABC9-D55B9B521A89}"/>
                </a:ext>
              </a:extLst>
            </p:cNvPr>
            <p:cNvSpPr/>
            <p:nvPr userDrawn="1"/>
          </p:nvSpPr>
          <p:spPr>
            <a:xfrm>
              <a:off x="1827359" y="-18083"/>
              <a:ext cx="2352675" cy="3171825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 rot="18618228">
            <a:off x="10648255" y="-894796"/>
            <a:ext cx="1365292" cy="2119123"/>
          </a:xfrm>
          <a:custGeom>
            <a:avLst/>
            <a:gdLst>
              <a:gd name="connsiteX0" fmla="*/ 0 w 1365292"/>
              <a:gd name="connsiteY0" fmla="*/ 0 h 2119123"/>
              <a:gd name="connsiteX1" fmla="*/ 1365292 w 1365292"/>
              <a:gd name="connsiteY1" fmla="*/ 1609682 h 2119123"/>
              <a:gd name="connsiteX2" fmla="*/ 764660 w 1365292"/>
              <a:gd name="connsiteY2" fmla="*/ 2119123 h 2119123"/>
              <a:gd name="connsiteX3" fmla="*/ 0 w 1365292"/>
              <a:gd name="connsiteY3" fmla="*/ 2119123 h 2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92" h="2119123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57">
            <a:extLst>
              <a:ext uri="{FF2B5EF4-FFF2-40B4-BE49-F238E27FC236}">
                <a16:creationId xmlns:a16="http://schemas.microsoft.com/office/drawing/2014/main" id="{F4828449-45C1-4A0C-9289-31EF44B6B856}"/>
              </a:ext>
            </a:extLst>
          </p:cNvPr>
          <p:cNvGrpSpPr/>
          <p:nvPr userDrawn="1"/>
        </p:nvGrpSpPr>
        <p:grpSpPr>
          <a:xfrm>
            <a:off x="850795" y="1991644"/>
            <a:ext cx="2126862" cy="3673670"/>
            <a:chOff x="1438761" y="2033015"/>
            <a:chExt cx="1980000" cy="3420000"/>
          </a:xfrm>
        </p:grpSpPr>
        <p:sp>
          <p:nvSpPr>
            <p:cNvPr id="10" name="Rounded Rectangle 58">
              <a:extLst>
                <a:ext uri="{FF2B5EF4-FFF2-40B4-BE49-F238E27FC236}">
                  <a16:creationId xmlns:a16="http://schemas.microsoft.com/office/drawing/2014/main" id="{46E52279-5F36-44AE-9EC1-8B1C1E389C1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18F6A715-94DD-45A5-B68E-0C25DB045B1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Group 60">
              <a:extLst>
                <a:ext uri="{FF2B5EF4-FFF2-40B4-BE49-F238E27FC236}">
                  <a16:creationId xmlns:a16="http://schemas.microsoft.com/office/drawing/2014/main" id="{9E781B62-8904-4E20-9F76-184ED54588AF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61">
                <a:extLst>
                  <a:ext uri="{FF2B5EF4-FFF2-40B4-BE49-F238E27FC236}">
                    <a16:creationId xmlns:a16="http://schemas.microsoft.com/office/drawing/2014/main" id="{5C178692-3C2F-4413-9235-90493DFB07F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ounded Rectangle 62">
                <a:extLst>
                  <a:ext uri="{FF2B5EF4-FFF2-40B4-BE49-F238E27FC236}">
                    <a16:creationId xmlns:a16="http://schemas.microsoft.com/office/drawing/2014/main" id="{DE83EA3F-1F93-44BC-875A-39ED85AABF78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9C4639BE-76A9-4E73-B409-4506B808AED9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17" name="Rounded Rectangle 52">
              <a:extLst>
                <a:ext uri="{FF2B5EF4-FFF2-40B4-BE49-F238E27FC236}">
                  <a16:creationId xmlns:a16="http://schemas.microsoft.com/office/drawing/2014/main" id="{47554649-9DF5-44F6-BCD7-E4757EC874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53">
              <a:extLst>
                <a:ext uri="{FF2B5EF4-FFF2-40B4-BE49-F238E27FC236}">
                  <a16:creationId xmlns:a16="http://schemas.microsoft.com/office/drawing/2014/main" id="{63246AE1-2CFD-44EA-B80E-85FFCFE62879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Group 54">
              <a:extLst>
                <a:ext uri="{FF2B5EF4-FFF2-40B4-BE49-F238E27FC236}">
                  <a16:creationId xmlns:a16="http://schemas.microsoft.com/office/drawing/2014/main" id="{45163D24-7C21-45DC-B265-AB026DA2C34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55">
                <a:extLst>
                  <a:ext uri="{FF2B5EF4-FFF2-40B4-BE49-F238E27FC236}">
                    <a16:creationId xmlns:a16="http://schemas.microsoft.com/office/drawing/2014/main" id="{CD8A8B08-2926-4348-95A3-13F706C6C68E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Rounded Rectangle 56">
                <a:extLst>
                  <a:ext uri="{FF2B5EF4-FFF2-40B4-BE49-F238E27FC236}">
                    <a16:creationId xmlns:a16="http://schemas.microsoft.com/office/drawing/2014/main" id="{1B9C3434-F54D-4075-83B2-88FDBF9C90C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23F0DB9-2B7F-416A-836F-C69A71C357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6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4E10EE16-2F78-4845-8B0E-4DAC431785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2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4A21D55F-CE9F-4F51-A2B5-2A4B54EEDB54}"/>
              </a:ext>
            </a:extLst>
          </p:cNvPr>
          <p:cNvGrpSpPr/>
          <p:nvPr userDrawn="1"/>
        </p:nvGrpSpPr>
        <p:grpSpPr>
          <a:xfrm>
            <a:off x="2077783" y="1819948"/>
            <a:ext cx="2304289" cy="3980137"/>
            <a:chOff x="1438761" y="2033015"/>
            <a:chExt cx="1980000" cy="3420000"/>
          </a:xfrm>
        </p:grpSpPr>
        <p:sp>
          <p:nvSpPr>
            <p:cNvPr id="25" name="Rounded Rectangle 41">
              <a:extLst>
                <a:ext uri="{FF2B5EF4-FFF2-40B4-BE49-F238E27FC236}">
                  <a16:creationId xmlns:a16="http://schemas.microsoft.com/office/drawing/2014/main" id="{6F2ED8D6-101C-428B-92B5-133C5D479F77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68203E71-F6E5-4E95-BF4C-1492469EC4E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C6AA3ED5-4568-404D-A317-C72A4CB8163C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8" name="Oval 44">
                <a:extLst>
                  <a:ext uri="{FF2B5EF4-FFF2-40B4-BE49-F238E27FC236}">
                    <a16:creationId xmlns:a16="http://schemas.microsoft.com/office/drawing/2014/main" id="{F437D6C2-0423-4F34-A0EE-00C8E06E2614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45">
                <a:extLst>
                  <a:ext uri="{FF2B5EF4-FFF2-40B4-BE49-F238E27FC236}">
                    <a16:creationId xmlns:a16="http://schemas.microsoft.com/office/drawing/2014/main" id="{F32F0B11-E517-47E6-852B-59818A0AB54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896992B1-F910-43E3-A577-8F9CF6C2C0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17447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521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888E08B-FE50-4AA0-BF7F-50D3BE4DE32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725DE1D-A9D6-4B81-A609-286A0D627A4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0B75CF-6CA1-458E-A3D7-E864812E75DB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680390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A18C9B-0950-40B6-837A-7B8359FFF418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B6AE5291-EEE6-473F-8A81-393200D11C79}"/>
              </a:ext>
            </a:extLst>
          </p:cNvPr>
          <p:cNvCxnSpPr>
            <a:cxnSpLocks/>
          </p:cNvCxnSpPr>
          <p:nvPr userDrawn="1"/>
        </p:nvCxnSpPr>
        <p:spPr>
          <a:xfrm>
            <a:off x="719392" y="4561694"/>
            <a:ext cx="107532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466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6095562-C581-42AF-A0F4-369AD368A99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854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57B78F3-95CD-4DA8-AECF-88B14826DD3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813242" y="56605"/>
            <a:ext cx="8030371" cy="6744789"/>
          </a:xfrm>
          <a:custGeom>
            <a:avLst/>
            <a:gdLst>
              <a:gd name="connsiteX0" fmla="*/ 3757269 w 7861469"/>
              <a:gd name="connsiteY0" fmla="*/ 5576075 h 6602927"/>
              <a:gd name="connsiteX1" fmla="*/ 3753218 w 7861469"/>
              <a:gd name="connsiteY1" fmla="*/ 5576985 h 6602927"/>
              <a:gd name="connsiteX2" fmla="*/ 3745306 w 7861469"/>
              <a:gd name="connsiteY2" fmla="*/ 5590642 h 6602927"/>
              <a:gd name="connsiteX3" fmla="*/ 3752308 w 7861469"/>
              <a:gd name="connsiteY3" fmla="*/ 5604755 h 6602927"/>
              <a:gd name="connsiteX4" fmla="*/ 3755342 w 7861469"/>
              <a:gd name="connsiteY4" fmla="*/ 5599666 h 6602927"/>
              <a:gd name="connsiteX5" fmla="*/ 3761411 w 7861469"/>
              <a:gd name="connsiteY5" fmla="*/ 5579314 h 6602927"/>
              <a:gd name="connsiteX6" fmla="*/ 7013605 w 7861469"/>
              <a:gd name="connsiteY6" fmla="*/ 4043702 h 6602927"/>
              <a:gd name="connsiteX7" fmla="*/ 6996950 w 7861469"/>
              <a:gd name="connsiteY7" fmla="*/ 4046629 h 6602927"/>
              <a:gd name="connsiteX8" fmla="*/ 6993798 w 7861469"/>
              <a:gd name="connsiteY8" fmla="*/ 4067782 h 6602927"/>
              <a:gd name="connsiteX9" fmla="*/ 6940638 w 7861469"/>
              <a:gd name="connsiteY9" fmla="*/ 4156086 h 6602927"/>
              <a:gd name="connsiteX10" fmla="*/ 6920829 w 7861469"/>
              <a:gd name="connsiteY10" fmla="*/ 4180166 h 6602927"/>
              <a:gd name="connsiteX11" fmla="*/ 6926248 w 7861469"/>
              <a:gd name="connsiteY11" fmla="*/ 4207644 h 6602927"/>
              <a:gd name="connsiteX12" fmla="*/ 6926732 w 7861469"/>
              <a:gd name="connsiteY12" fmla="*/ 4227115 h 6602927"/>
              <a:gd name="connsiteX13" fmla="*/ 6958299 w 7861469"/>
              <a:gd name="connsiteY13" fmla="*/ 4178931 h 6602927"/>
              <a:gd name="connsiteX14" fmla="*/ 7011801 w 7861469"/>
              <a:gd name="connsiteY14" fmla="*/ 4102874 h 6602927"/>
              <a:gd name="connsiteX15" fmla="*/ 7038800 w 7861469"/>
              <a:gd name="connsiteY15" fmla="*/ 4086429 h 6602927"/>
              <a:gd name="connsiteX16" fmla="*/ 7049718 w 7861469"/>
              <a:gd name="connsiteY16" fmla="*/ 4074197 h 6602927"/>
              <a:gd name="connsiteX17" fmla="*/ 7042411 w 7861469"/>
              <a:gd name="connsiteY17" fmla="*/ 4070825 h 6602927"/>
              <a:gd name="connsiteX18" fmla="*/ 7013605 w 7861469"/>
              <a:gd name="connsiteY18" fmla="*/ 4043702 h 6602927"/>
              <a:gd name="connsiteX19" fmla="*/ 7076743 w 7861469"/>
              <a:gd name="connsiteY19" fmla="*/ 4043540 h 6602927"/>
              <a:gd name="connsiteX20" fmla="*/ 7071992 w 7861469"/>
              <a:gd name="connsiteY20" fmla="*/ 4043741 h 6602927"/>
              <a:gd name="connsiteX21" fmla="*/ 7068252 w 7861469"/>
              <a:gd name="connsiteY21" fmla="*/ 4053431 h 6602927"/>
              <a:gd name="connsiteX22" fmla="*/ 7075543 w 7861469"/>
              <a:gd name="connsiteY22" fmla="*/ 4045262 h 6602927"/>
              <a:gd name="connsiteX23" fmla="*/ 1421611 w 7861469"/>
              <a:gd name="connsiteY23" fmla="*/ 2211251 h 6602927"/>
              <a:gd name="connsiteX24" fmla="*/ 1365366 w 7861469"/>
              <a:gd name="connsiteY24" fmla="*/ 2295734 h 6602927"/>
              <a:gd name="connsiteX25" fmla="*/ 1342944 w 7861469"/>
              <a:gd name="connsiteY25" fmla="*/ 2329145 h 6602927"/>
              <a:gd name="connsiteX26" fmla="*/ 1346081 w 7861469"/>
              <a:gd name="connsiteY26" fmla="*/ 2326178 h 6602927"/>
              <a:gd name="connsiteX27" fmla="*/ 1416062 w 7861469"/>
              <a:gd name="connsiteY27" fmla="*/ 2254923 h 6602927"/>
              <a:gd name="connsiteX28" fmla="*/ 1424963 w 7861469"/>
              <a:gd name="connsiteY28" fmla="*/ 2226134 h 6602927"/>
              <a:gd name="connsiteX29" fmla="*/ 1507161 w 7861469"/>
              <a:gd name="connsiteY29" fmla="*/ 2090249 h 6602927"/>
              <a:gd name="connsiteX30" fmla="*/ 1456732 w 7861469"/>
              <a:gd name="connsiteY30" fmla="*/ 2158498 h 6602927"/>
              <a:gd name="connsiteX31" fmla="*/ 1438689 w 7861469"/>
              <a:gd name="connsiteY31" fmla="*/ 2185602 h 6602927"/>
              <a:gd name="connsiteX32" fmla="*/ 1453740 w 7861469"/>
              <a:gd name="connsiteY32" fmla="*/ 2174974 h 6602927"/>
              <a:gd name="connsiteX33" fmla="*/ 1497218 w 7861469"/>
              <a:gd name="connsiteY33" fmla="*/ 2133545 h 6602927"/>
              <a:gd name="connsiteX34" fmla="*/ 1506065 w 7861469"/>
              <a:gd name="connsiteY34" fmla="*/ 2103874 h 6602927"/>
              <a:gd name="connsiteX35" fmla="*/ 2705910 w 7861469"/>
              <a:gd name="connsiteY35" fmla="*/ 892212 h 6602927"/>
              <a:gd name="connsiteX36" fmla="*/ 2531391 w 7861469"/>
              <a:gd name="connsiteY36" fmla="*/ 1067958 h 6602927"/>
              <a:gd name="connsiteX37" fmla="*/ 2527236 w 7861469"/>
              <a:gd name="connsiteY37" fmla="*/ 1071711 h 6602927"/>
              <a:gd name="connsiteX38" fmla="*/ 2540898 w 7861469"/>
              <a:gd name="connsiteY38" fmla="*/ 1082319 h 6602927"/>
              <a:gd name="connsiteX39" fmla="*/ 2608180 w 7861469"/>
              <a:gd name="connsiteY39" fmla="*/ 1057301 h 6602927"/>
              <a:gd name="connsiteX40" fmla="*/ 2608401 w 7861469"/>
              <a:gd name="connsiteY40" fmla="*/ 1053087 h 6602927"/>
              <a:gd name="connsiteX41" fmla="*/ 2661800 w 7861469"/>
              <a:gd name="connsiteY41" fmla="*/ 970335 h 6602927"/>
              <a:gd name="connsiteX42" fmla="*/ 2701078 w 7861469"/>
              <a:gd name="connsiteY42" fmla="*/ 926777 h 6602927"/>
              <a:gd name="connsiteX43" fmla="*/ 2690340 w 7861469"/>
              <a:gd name="connsiteY43" fmla="*/ 932395 h 6602927"/>
              <a:gd name="connsiteX44" fmla="*/ 2681988 w 7861469"/>
              <a:gd name="connsiteY44" fmla="*/ 941132 h 6602927"/>
              <a:gd name="connsiteX45" fmla="*/ 2692948 w 7861469"/>
              <a:gd name="connsiteY45" fmla="*/ 909186 h 6602927"/>
              <a:gd name="connsiteX46" fmla="*/ 2705910 w 7861469"/>
              <a:gd name="connsiteY46" fmla="*/ 892212 h 6602927"/>
              <a:gd name="connsiteX47" fmla="*/ 4540121 w 7861469"/>
              <a:gd name="connsiteY47" fmla="*/ 0 h 6602927"/>
              <a:gd name="connsiteX48" fmla="*/ 4614250 w 7861469"/>
              <a:gd name="connsiteY48" fmla="*/ 118030 h 6602927"/>
              <a:gd name="connsiteX49" fmla="*/ 4522491 w 7861469"/>
              <a:gd name="connsiteY49" fmla="*/ 417627 h 6602927"/>
              <a:gd name="connsiteX50" fmla="*/ 4470147 w 7861469"/>
              <a:gd name="connsiteY50" fmla="*/ 448709 h 6602927"/>
              <a:gd name="connsiteX51" fmla="*/ 4460369 w 7861469"/>
              <a:gd name="connsiteY51" fmla="*/ 393237 h 6602927"/>
              <a:gd name="connsiteX52" fmla="*/ 4471888 w 7861469"/>
              <a:gd name="connsiteY52" fmla="*/ 334651 h 6602927"/>
              <a:gd name="connsiteX53" fmla="*/ 4346609 w 7861469"/>
              <a:gd name="connsiteY53" fmla="*/ 547938 h 6602927"/>
              <a:gd name="connsiteX54" fmla="*/ 4409589 w 7861469"/>
              <a:gd name="connsiteY54" fmla="*/ 475135 h 6602927"/>
              <a:gd name="connsiteX55" fmla="*/ 4439977 w 7861469"/>
              <a:gd name="connsiteY55" fmla="*/ 459814 h 6602927"/>
              <a:gd name="connsiteX56" fmla="*/ 4472155 w 7861469"/>
              <a:gd name="connsiteY56" fmla="*/ 491091 h 6602927"/>
              <a:gd name="connsiteX57" fmla="*/ 4449975 w 7861469"/>
              <a:gd name="connsiteY57" fmla="*/ 511071 h 6602927"/>
              <a:gd name="connsiteX58" fmla="*/ 4431129 w 7861469"/>
              <a:gd name="connsiteY58" fmla="*/ 548132 h 6602927"/>
              <a:gd name="connsiteX59" fmla="*/ 4430269 w 7861469"/>
              <a:gd name="connsiteY59" fmla="*/ 645326 h 6602927"/>
              <a:gd name="connsiteX60" fmla="*/ 4395666 w 7861469"/>
              <a:gd name="connsiteY60" fmla="*/ 660427 h 6602927"/>
              <a:gd name="connsiteX61" fmla="*/ 4373488 w 7861469"/>
              <a:gd name="connsiteY61" fmla="*/ 680406 h 6602927"/>
              <a:gd name="connsiteX62" fmla="*/ 4414559 w 7861469"/>
              <a:gd name="connsiteY62" fmla="*/ 784020 h 6602927"/>
              <a:gd name="connsiteX63" fmla="*/ 4422767 w 7861469"/>
              <a:gd name="connsiteY63" fmla="*/ 788678 h 6602927"/>
              <a:gd name="connsiteX64" fmla="*/ 4429411 w 7861469"/>
              <a:gd name="connsiteY64" fmla="*/ 742519 h 6602927"/>
              <a:gd name="connsiteX65" fmla="*/ 4451810 w 7861469"/>
              <a:gd name="connsiteY65" fmla="*/ 718327 h 6602927"/>
              <a:gd name="connsiteX66" fmla="*/ 4467568 w 7861469"/>
              <a:gd name="connsiteY66" fmla="*/ 740289 h 6602927"/>
              <a:gd name="connsiteX67" fmla="*/ 4442321 w 7861469"/>
              <a:gd name="connsiteY67" fmla="*/ 899623 h 6602927"/>
              <a:gd name="connsiteX68" fmla="*/ 4556767 w 7861469"/>
              <a:gd name="connsiteY68" fmla="*/ 812602 h 6602927"/>
              <a:gd name="connsiteX69" fmla="*/ 4566521 w 7861469"/>
              <a:gd name="connsiteY69" fmla="*/ 787747 h 6602927"/>
              <a:gd name="connsiteX70" fmla="*/ 4618625 w 7861469"/>
              <a:gd name="connsiteY70" fmla="*/ 680551 h 6602927"/>
              <a:gd name="connsiteX71" fmla="*/ 4803158 w 7861469"/>
              <a:gd name="connsiteY71" fmla="*/ 546465 h 6602927"/>
              <a:gd name="connsiteX72" fmla="*/ 4865500 w 7861469"/>
              <a:gd name="connsiteY72" fmla="*/ 566639 h 6602927"/>
              <a:gd name="connsiteX73" fmla="*/ 4903482 w 7861469"/>
              <a:gd name="connsiteY73" fmla="*/ 729279 h 6602927"/>
              <a:gd name="connsiteX74" fmla="*/ 4937665 w 7861469"/>
              <a:gd name="connsiteY74" fmla="*/ 802942 h 6602927"/>
              <a:gd name="connsiteX75" fmla="*/ 4940802 w 7861469"/>
              <a:gd name="connsiteY75" fmla="*/ 904573 h 6602927"/>
              <a:gd name="connsiteX76" fmla="*/ 4928179 w 7861469"/>
              <a:gd name="connsiteY76" fmla="*/ 984237 h 6602927"/>
              <a:gd name="connsiteX77" fmla="*/ 5017798 w 7861469"/>
              <a:gd name="connsiteY77" fmla="*/ 967790 h 6602927"/>
              <a:gd name="connsiteX78" fmla="*/ 5223628 w 7861469"/>
              <a:gd name="connsiteY78" fmla="*/ 830590 h 6602927"/>
              <a:gd name="connsiteX79" fmla="*/ 5273325 w 7861469"/>
              <a:gd name="connsiteY79" fmla="*/ 850102 h 6602927"/>
              <a:gd name="connsiteX80" fmla="*/ 5288860 w 7861469"/>
              <a:gd name="connsiteY80" fmla="*/ 876281 h 6602927"/>
              <a:gd name="connsiteX81" fmla="*/ 5291114 w 7861469"/>
              <a:gd name="connsiteY81" fmla="*/ 994778 h 6602927"/>
              <a:gd name="connsiteX82" fmla="*/ 5099915 w 7861469"/>
              <a:gd name="connsiteY82" fmla="*/ 1094692 h 6602927"/>
              <a:gd name="connsiteX83" fmla="*/ 5072639 w 7861469"/>
              <a:gd name="connsiteY83" fmla="*/ 1131316 h 6602927"/>
              <a:gd name="connsiteX84" fmla="*/ 4999439 w 7861469"/>
              <a:gd name="connsiteY84" fmla="*/ 1157078 h 6602927"/>
              <a:gd name="connsiteX85" fmla="*/ 4965718 w 7861469"/>
              <a:gd name="connsiteY85" fmla="*/ 1155314 h 6602927"/>
              <a:gd name="connsiteX86" fmla="*/ 4968387 w 7861469"/>
              <a:gd name="connsiteY86" fmla="*/ 1185048 h 6602927"/>
              <a:gd name="connsiteX87" fmla="*/ 4962188 w 7861469"/>
              <a:gd name="connsiteY87" fmla="*/ 1222775 h 6602927"/>
              <a:gd name="connsiteX88" fmla="*/ 4968630 w 7861469"/>
              <a:gd name="connsiteY88" fmla="*/ 1261160 h 6602927"/>
              <a:gd name="connsiteX89" fmla="*/ 4897659 w 7861469"/>
              <a:gd name="connsiteY89" fmla="*/ 1325090 h 6602927"/>
              <a:gd name="connsiteX90" fmla="*/ 4890577 w 7861469"/>
              <a:gd name="connsiteY90" fmla="*/ 1379681 h 6602927"/>
              <a:gd name="connsiteX91" fmla="*/ 4970002 w 7861469"/>
              <a:gd name="connsiteY91" fmla="*/ 1396521 h 6602927"/>
              <a:gd name="connsiteX92" fmla="*/ 5066042 w 7861469"/>
              <a:gd name="connsiteY92" fmla="*/ 1338131 h 6602927"/>
              <a:gd name="connsiteX93" fmla="*/ 5203549 w 7861469"/>
              <a:gd name="connsiteY93" fmla="*/ 1214266 h 6602927"/>
              <a:gd name="connsiteX94" fmla="*/ 5384308 w 7861469"/>
              <a:gd name="connsiteY94" fmla="*/ 1071528 h 6602927"/>
              <a:gd name="connsiteX95" fmla="*/ 5422686 w 7861469"/>
              <a:gd name="connsiteY95" fmla="*/ 1065079 h 6602927"/>
              <a:gd name="connsiteX96" fmla="*/ 5458393 w 7861469"/>
              <a:gd name="connsiteY96" fmla="*/ 1028897 h 6602927"/>
              <a:gd name="connsiteX97" fmla="*/ 5476575 w 7861469"/>
              <a:gd name="connsiteY97" fmla="*/ 1004483 h 6602927"/>
              <a:gd name="connsiteX98" fmla="*/ 5665325 w 7861469"/>
              <a:gd name="connsiteY98" fmla="*/ 870617 h 6602927"/>
              <a:gd name="connsiteX99" fmla="*/ 5929480 w 7861469"/>
              <a:gd name="connsiteY99" fmla="*/ 668826 h 6602927"/>
              <a:gd name="connsiteX100" fmla="*/ 5977391 w 7861469"/>
              <a:gd name="connsiteY100" fmla="*/ 641737 h 6602927"/>
              <a:gd name="connsiteX101" fmla="*/ 6012458 w 7861469"/>
              <a:gd name="connsiteY101" fmla="*/ 698534 h 6602927"/>
              <a:gd name="connsiteX102" fmla="*/ 6022477 w 7861469"/>
              <a:gd name="connsiteY102" fmla="*/ 830120 h 6602927"/>
              <a:gd name="connsiteX103" fmla="*/ 5954177 w 7861469"/>
              <a:gd name="connsiteY103" fmla="*/ 923784 h 6602927"/>
              <a:gd name="connsiteX104" fmla="*/ 5919354 w 7861469"/>
              <a:gd name="connsiteY104" fmla="*/ 943099 h 6602927"/>
              <a:gd name="connsiteX105" fmla="*/ 5827970 w 7861469"/>
              <a:gd name="connsiteY105" fmla="*/ 993278 h 6602927"/>
              <a:gd name="connsiteX106" fmla="*/ 5820886 w 7861469"/>
              <a:gd name="connsiteY106" fmla="*/ 1047868 h 6602927"/>
              <a:gd name="connsiteX107" fmla="*/ 5823556 w 7861469"/>
              <a:gd name="connsiteY107" fmla="*/ 1077603 h 6602927"/>
              <a:gd name="connsiteX108" fmla="*/ 5790057 w 7861469"/>
              <a:gd name="connsiteY108" fmla="*/ 1071622 h 6602927"/>
              <a:gd name="connsiteX109" fmla="*/ 5725727 w 7861469"/>
              <a:gd name="connsiteY109" fmla="*/ 1089395 h 6602927"/>
              <a:gd name="connsiteX110" fmla="*/ 5703458 w 7861469"/>
              <a:gd name="connsiteY110" fmla="*/ 1124557 h 6602927"/>
              <a:gd name="connsiteX111" fmla="*/ 5714068 w 7861469"/>
              <a:gd name="connsiteY111" fmla="*/ 1123907 h 6602927"/>
              <a:gd name="connsiteX112" fmla="*/ 5754629 w 7861469"/>
              <a:gd name="connsiteY112" fmla="*/ 1120212 h 6602927"/>
              <a:gd name="connsiteX113" fmla="*/ 5833810 w 7861469"/>
              <a:gd name="connsiteY113" fmla="*/ 1082265 h 6602927"/>
              <a:gd name="connsiteX114" fmla="*/ 5844977 w 7861469"/>
              <a:gd name="connsiteY114" fmla="*/ 1087168 h 6602927"/>
              <a:gd name="connsiteX115" fmla="*/ 5874370 w 7861469"/>
              <a:gd name="connsiteY115" fmla="*/ 1078568 h 6602927"/>
              <a:gd name="connsiteX116" fmla="*/ 5923753 w 7861469"/>
              <a:gd name="connsiteY116" fmla="*/ 1066457 h 6602927"/>
              <a:gd name="connsiteX117" fmla="*/ 5989973 w 7861469"/>
              <a:gd name="connsiteY117" fmla="*/ 1071984 h 6602927"/>
              <a:gd name="connsiteX118" fmla="*/ 6082481 w 7861469"/>
              <a:gd name="connsiteY118" fmla="*/ 1031697 h 6602927"/>
              <a:gd name="connsiteX119" fmla="*/ 6114037 w 7861469"/>
              <a:gd name="connsiteY119" fmla="*/ 1015851 h 6602927"/>
              <a:gd name="connsiteX120" fmla="*/ 6251423 w 7861469"/>
              <a:gd name="connsiteY120" fmla="*/ 957374 h 6602927"/>
              <a:gd name="connsiteX121" fmla="*/ 6388408 w 7861469"/>
              <a:gd name="connsiteY121" fmla="*/ 916135 h 6602927"/>
              <a:gd name="connsiteX122" fmla="*/ 6393578 w 7861469"/>
              <a:gd name="connsiteY122" fmla="*/ 915226 h 6602927"/>
              <a:gd name="connsiteX123" fmla="*/ 6408023 w 7861469"/>
              <a:gd name="connsiteY123" fmla="*/ 900432 h 6602927"/>
              <a:gd name="connsiteX124" fmla="*/ 6415783 w 7861469"/>
              <a:gd name="connsiteY124" fmla="*/ 888096 h 6602927"/>
              <a:gd name="connsiteX125" fmla="*/ 6421210 w 7861469"/>
              <a:gd name="connsiteY125" fmla="*/ 886926 h 6602927"/>
              <a:gd name="connsiteX126" fmla="*/ 6438885 w 7861469"/>
              <a:gd name="connsiteY126" fmla="*/ 868823 h 6602927"/>
              <a:gd name="connsiteX127" fmla="*/ 6623642 w 7861469"/>
              <a:gd name="connsiteY127" fmla="*/ 730519 h 6602927"/>
              <a:gd name="connsiteX128" fmla="*/ 6660011 w 7861469"/>
              <a:gd name="connsiteY128" fmla="*/ 681689 h 6602927"/>
              <a:gd name="connsiteX129" fmla="*/ 6725442 w 7861469"/>
              <a:gd name="connsiteY129" fmla="*/ 642837 h 6602927"/>
              <a:gd name="connsiteX130" fmla="*/ 6751614 w 7861469"/>
              <a:gd name="connsiteY130" fmla="*/ 627295 h 6602927"/>
              <a:gd name="connsiteX131" fmla="*/ 6811706 w 7861469"/>
              <a:gd name="connsiteY131" fmla="*/ 528973 h 6602927"/>
              <a:gd name="connsiteX132" fmla="*/ 6877801 w 7861469"/>
              <a:gd name="connsiteY132" fmla="*/ 477473 h 6602927"/>
              <a:gd name="connsiteX133" fmla="*/ 6939481 w 7861469"/>
              <a:gd name="connsiteY133" fmla="*/ 510294 h 6602927"/>
              <a:gd name="connsiteX134" fmla="*/ 6950582 w 7861469"/>
              <a:gd name="connsiteY134" fmla="*/ 540469 h 6602927"/>
              <a:gd name="connsiteX135" fmla="*/ 6983000 w 7861469"/>
              <a:gd name="connsiteY135" fmla="*/ 647858 h 6602927"/>
              <a:gd name="connsiteX136" fmla="*/ 6803807 w 7861469"/>
              <a:gd name="connsiteY136" fmla="*/ 841415 h 6602927"/>
              <a:gd name="connsiteX137" fmla="*/ 6750801 w 7861469"/>
              <a:gd name="connsiteY137" fmla="*/ 885146 h 6602927"/>
              <a:gd name="connsiteX138" fmla="*/ 6556314 w 7861469"/>
              <a:gd name="connsiteY138" fmla="*/ 1128634 h 6602927"/>
              <a:gd name="connsiteX139" fmla="*/ 6527898 w 7861469"/>
              <a:gd name="connsiteY139" fmla="*/ 1156740 h 6602927"/>
              <a:gd name="connsiteX140" fmla="*/ 6518250 w 7861469"/>
              <a:gd name="connsiteY140" fmla="*/ 1170439 h 6602927"/>
              <a:gd name="connsiteX141" fmla="*/ 6552249 w 7861469"/>
              <a:gd name="connsiteY141" fmla="*/ 1147400 h 6602927"/>
              <a:gd name="connsiteX142" fmla="*/ 6617903 w 7861469"/>
              <a:gd name="connsiteY142" fmla="*/ 1088657 h 6602927"/>
              <a:gd name="connsiteX143" fmla="*/ 6670799 w 7861469"/>
              <a:gd name="connsiteY143" fmla="*/ 1096527 h 6602927"/>
              <a:gd name="connsiteX144" fmla="*/ 6667423 w 7861469"/>
              <a:gd name="connsiteY144" fmla="*/ 1155482 h 6602927"/>
              <a:gd name="connsiteX145" fmla="*/ 6634674 w 7861469"/>
              <a:gd name="connsiteY145" fmla="*/ 1228508 h 6602927"/>
              <a:gd name="connsiteX146" fmla="*/ 6644411 w 7861469"/>
              <a:gd name="connsiteY146" fmla="*/ 1222027 h 6602927"/>
              <a:gd name="connsiteX147" fmla="*/ 6838237 w 7861469"/>
              <a:gd name="connsiteY147" fmla="*/ 991187 h 6602927"/>
              <a:gd name="connsiteX148" fmla="*/ 6847327 w 7861469"/>
              <a:gd name="connsiteY148" fmla="*/ 978980 h 6602927"/>
              <a:gd name="connsiteX149" fmla="*/ 6916313 w 7861469"/>
              <a:gd name="connsiteY149" fmla="*/ 952996 h 6602927"/>
              <a:gd name="connsiteX150" fmla="*/ 6916558 w 7861469"/>
              <a:gd name="connsiteY150" fmla="*/ 1029108 h 6602927"/>
              <a:gd name="connsiteX151" fmla="*/ 6852471 w 7861469"/>
              <a:gd name="connsiteY151" fmla="*/ 1122993 h 6602927"/>
              <a:gd name="connsiteX152" fmla="*/ 6693470 w 7861469"/>
              <a:gd name="connsiteY152" fmla="*/ 1334515 h 6602927"/>
              <a:gd name="connsiteX153" fmla="*/ 6685063 w 7861469"/>
              <a:gd name="connsiteY153" fmla="*/ 1414404 h 6602927"/>
              <a:gd name="connsiteX154" fmla="*/ 6680067 w 7861469"/>
              <a:gd name="connsiteY154" fmla="*/ 1434792 h 6602927"/>
              <a:gd name="connsiteX155" fmla="*/ 6710403 w 7861469"/>
              <a:gd name="connsiteY155" fmla="*/ 1400803 h 6602927"/>
              <a:gd name="connsiteX156" fmla="*/ 6774681 w 7861469"/>
              <a:gd name="connsiteY156" fmla="*/ 1295898 h 6602927"/>
              <a:gd name="connsiteX157" fmla="*/ 6761921 w 7861469"/>
              <a:gd name="connsiteY157" fmla="*/ 1308367 h 6602927"/>
              <a:gd name="connsiteX158" fmla="*/ 6736546 w 7861469"/>
              <a:gd name="connsiteY158" fmla="*/ 1320693 h 6602927"/>
              <a:gd name="connsiteX159" fmla="*/ 6749449 w 7861469"/>
              <a:gd name="connsiteY159" fmla="*/ 1295613 h 6602927"/>
              <a:gd name="connsiteX160" fmla="*/ 6736975 w 7861469"/>
              <a:gd name="connsiteY160" fmla="*/ 1282859 h 6602927"/>
              <a:gd name="connsiteX161" fmla="*/ 6775110 w 7861469"/>
              <a:gd name="connsiteY161" fmla="*/ 1258065 h 6602927"/>
              <a:gd name="connsiteX162" fmla="*/ 6787868 w 7861469"/>
              <a:gd name="connsiteY162" fmla="*/ 1245596 h 6602927"/>
              <a:gd name="connsiteX163" fmla="*/ 6813245 w 7861469"/>
              <a:gd name="connsiteY163" fmla="*/ 1233271 h 6602927"/>
              <a:gd name="connsiteX164" fmla="*/ 6800200 w 7861469"/>
              <a:gd name="connsiteY164" fmla="*/ 1270962 h 6602927"/>
              <a:gd name="connsiteX165" fmla="*/ 6837762 w 7861469"/>
              <a:gd name="connsiteY165" fmla="*/ 1296613 h 6602927"/>
              <a:gd name="connsiteX166" fmla="*/ 6728667 w 7861469"/>
              <a:gd name="connsiteY166" fmla="*/ 1459344 h 6602927"/>
              <a:gd name="connsiteX167" fmla="*/ 6711653 w 7861469"/>
              <a:gd name="connsiteY167" fmla="*/ 1480458 h 6602927"/>
              <a:gd name="connsiteX168" fmla="*/ 6719467 w 7861469"/>
              <a:gd name="connsiteY168" fmla="*/ 1483848 h 6602927"/>
              <a:gd name="connsiteX169" fmla="*/ 6725031 w 7861469"/>
              <a:gd name="connsiteY169" fmla="*/ 1539101 h 6602927"/>
              <a:gd name="connsiteX170" fmla="*/ 6686431 w 7861469"/>
              <a:gd name="connsiteY170" fmla="*/ 1549764 h 6602927"/>
              <a:gd name="connsiteX171" fmla="*/ 6671232 w 7861469"/>
              <a:gd name="connsiteY171" fmla="*/ 1537341 h 6602927"/>
              <a:gd name="connsiteX172" fmla="*/ 6664665 w 7861469"/>
              <a:gd name="connsiteY172" fmla="*/ 1536829 h 6602927"/>
              <a:gd name="connsiteX173" fmla="*/ 6654163 w 7861469"/>
              <a:gd name="connsiteY173" fmla="*/ 1547977 h 6602927"/>
              <a:gd name="connsiteX174" fmla="*/ 6654293 w 7861469"/>
              <a:gd name="connsiteY174" fmla="*/ 1548081 h 6602927"/>
              <a:gd name="connsiteX175" fmla="*/ 6656706 w 7861469"/>
              <a:gd name="connsiteY175" fmla="*/ 1552435 h 6602927"/>
              <a:gd name="connsiteX176" fmla="*/ 6642098 w 7861469"/>
              <a:gd name="connsiteY176" fmla="*/ 1670048 h 6602927"/>
              <a:gd name="connsiteX177" fmla="*/ 6577326 w 7861469"/>
              <a:gd name="connsiteY177" fmla="*/ 1696254 h 6602927"/>
              <a:gd name="connsiteX178" fmla="*/ 6544095 w 7861469"/>
              <a:gd name="connsiteY178" fmla="*/ 1846714 h 6602927"/>
              <a:gd name="connsiteX179" fmla="*/ 6548373 w 7861469"/>
              <a:gd name="connsiteY179" fmla="*/ 1876002 h 6602927"/>
              <a:gd name="connsiteX180" fmla="*/ 6547756 w 7861469"/>
              <a:gd name="connsiteY180" fmla="*/ 1879451 h 6602927"/>
              <a:gd name="connsiteX181" fmla="*/ 6570696 w 7861469"/>
              <a:gd name="connsiteY181" fmla="*/ 1855674 h 6602927"/>
              <a:gd name="connsiteX182" fmla="*/ 6640424 w 7861469"/>
              <a:gd name="connsiteY182" fmla="*/ 1785915 h 6602927"/>
              <a:gd name="connsiteX183" fmla="*/ 6650833 w 7861469"/>
              <a:gd name="connsiteY183" fmla="*/ 1770177 h 6602927"/>
              <a:gd name="connsiteX184" fmla="*/ 6641457 w 7861469"/>
              <a:gd name="connsiteY184" fmla="*/ 1763026 h 6602927"/>
              <a:gd name="connsiteX185" fmla="*/ 6642561 w 7861469"/>
              <a:gd name="connsiteY185" fmla="*/ 1741943 h 6602927"/>
              <a:gd name="connsiteX186" fmla="*/ 6666172 w 7861469"/>
              <a:gd name="connsiteY186" fmla="*/ 1737498 h 6602927"/>
              <a:gd name="connsiteX187" fmla="*/ 6671054 w 7861469"/>
              <a:gd name="connsiteY187" fmla="*/ 1739607 h 6602927"/>
              <a:gd name="connsiteX188" fmla="*/ 6695027 w 7861469"/>
              <a:gd name="connsiteY188" fmla="*/ 1703365 h 6602927"/>
              <a:gd name="connsiteX189" fmla="*/ 6839707 w 7861469"/>
              <a:gd name="connsiteY189" fmla="*/ 1588678 h 6602927"/>
              <a:gd name="connsiteX190" fmla="*/ 6868698 w 7861469"/>
              <a:gd name="connsiteY190" fmla="*/ 1597316 h 6602927"/>
              <a:gd name="connsiteX191" fmla="*/ 6938248 w 7861469"/>
              <a:gd name="connsiteY191" fmla="*/ 1602258 h 6602927"/>
              <a:gd name="connsiteX192" fmla="*/ 6948062 w 7861469"/>
              <a:gd name="connsiteY192" fmla="*/ 1579933 h 6602927"/>
              <a:gd name="connsiteX193" fmla="*/ 6970615 w 7861469"/>
              <a:gd name="connsiteY193" fmla="*/ 1551940 h 6602927"/>
              <a:gd name="connsiteX194" fmla="*/ 6977639 w 7861469"/>
              <a:gd name="connsiteY194" fmla="*/ 1591903 h 6602927"/>
              <a:gd name="connsiteX195" fmla="*/ 6923304 w 7861469"/>
              <a:gd name="connsiteY195" fmla="*/ 1673547 h 6602927"/>
              <a:gd name="connsiteX196" fmla="*/ 6919749 w 7861469"/>
              <a:gd name="connsiteY196" fmla="*/ 1711936 h 6602927"/>
              <a:gd name="connsiteX197" fmla="*/ 6964809 w 7861469"/>
              <a:gd name="connsiteY197" fmla="*/ 1714316 h 6602927"/>
              <a:gd name="connsiteX198" fmla="*/ 7129117 w 7861469"/>
              <a:gd name="connsiteY198" fmla="*/ 1554981 h 6602927"/>
              <a:gd name="connsiteX199" fmla="*/ 7178904 w 7861469"/>
              <a:gd name="connsiteY199" fmla="*/ 1525632 h 6602927"/>
              <a:gd name="connsiteX200" fmla="*/ 7207265 w 7861469"/>
              <a:gd name="connsiteY200" fmla="*/ 1589311 h 6602927"/>
              <a:gd name="connsiteX201" fmla="*/ 7199613 w 7861469"/>
              <a:gd name="connsiteY201" fmla="*/ 1604388 h 6602927"/>
              <a:gd name="connsiteX202" fmla="*/ 7207222 w 7861469"/>
              <a:gd name="connsiteY202" fmla="*/ 1647683 h 6602927"/>
              <a:gd name="connsiteX203" fmla="*/ 7206368 w 7861469"/>
              <a:gd name="connsiteY203" fmla="*/ 1740527 h 6602927"/>
              <a:gd name="connsiteX204" fmla="*/ 7052235 w 7861469"/>
              <a:gd name="connsiteY204" fmla="*/ 1918672 h 6602927"/>
              <a:gd name="connsiteX205" fmla="*/ 7032429 w 7861469"/>
              <a:gd name="connsiteY205" fmla="*/ 1942752 h 6602927"/>
              <a:gd name="connsiteX206" fmla="*/ 7027702 w 7861469"/>
              <a:gd name="connsiteY206" fmla="*/ 1974479 h 6602927"/>
              <a:gd name="connsiteX207" fmla="*/ 7054939 w 7861469"/>
              <a:gd name="connsiteY207" fmla="*/ 1973128 h 6602927"/>
              <a:gd name="connsiteX208" fmla="*/ 7142540 w 7861469"/>
              <a:gd name="connsiteY208" fmla="*/ 1944001 h 6602927"/>
              <a:gd name="connsiteX209" fmla="*/ 7212494 w 7861469"/>
              <a:gd name="connsiteY209" fmla="*/ 1931705 h 6602927"/>
              <a:gd name="connsiteX210" fmla="*/ 7225596 w 7861469"/>
              <a:gd name="connsiteY210" fmla="*/ 1967169 h 6602927"/>
              <a:gd name="connsiteX211" fmla="*/ 7208084 w 7861469"/>
              <a:gd name="connsiteY211" fmla="*/ 2062938 h 6602927"/>
              <a:gd name="connsiteX212" fmla="*/ 7322154 w 7861469"/>
              <a:gd name="connsiteY212" fmla="*/ 2008561 h 6602927"/>
              <a:gd name="connsiteX213" fmla="*/ 7360195 w 7861469"/>
              <a:gd name="connsiteY213" fmla="*/ 1995905 h 6602927"/>
              <a:gd name="connsiteX214" fmla="*/ 7394265 w 7861469"/>
              <a:gd name="connsiteY214" fmla="*/ 1970636 h 6602927"/>
              <a:gd name="connsiteX215" fmla="*/ 7626635 w 7861469"/>
              <a:gd name="connsiteY215" fmla="*/ 1859921 h 6602927"/>
              <a:gd name="connsiteX216" fmla="*/ 7572487 w 7861469"/>
              <a:gd name="connsiteY216" fmla="*/ 1926902 h 6602927"/>
              <a:gd name="connsiteX217" fmla="*/ 7560842 w 7861469"/>
              <a:gd name="connsiteY217" fmla="*/ 1942027 h 6602927"/>
              <a:gd name="connsiteX218" fmla="*/ 7555253 w 7861469"/>
              <a:gd name="connsiteY218" fmla="*/ 1942178 h 6602927"/>
              <a:gd name="connsiteX219" fmla="*/ 7552421 w 7861469"/>
              <a:gd name="connsiteY219" fmla="*/ 1952964 h 6602927"/>
              <a:gd name="connsiteX220" fmla="*/ 7560842 w 7861469"/>
              <a:gd name="connsiteY220" fmla="*/ 1942027 h 6602927"/>
              <a:gd name="connsiteX221" fmla="*/ 7566396 w 7861469"/>
              <a:gd name="connsiteY221" fmla="*/ 1941876 h 6602927"/>
              <a:gd name="connsiteX222" fmla="*/ 7578924 w 7861469"/>
              <a:gd name="connsiteY222" fmla="*/ 1943322 h 6602927"/>
              <a:gd name="connsiteX223" fmla="*/ 7550975 w 7861469"/>
              <a:gd name="connsiteY223" fmla="*/ 1965498 h 6602927"/>
              <a:gd name="connsiteX224" fmla="*/ 7549528 w 7861469"/>
              <a:gd name="connsiteY224" fmla="*/ 1978032 h 6602927"/>
              <a:gd name="connsiteX225" fmla="*/ 7537000 w 7861469"/>
              <a:gd name="connsiteY225" fmla="*/ 1976587 h 6602927"/>
              <a:gd name="connsiteX226" fmla="*/ 7469976 w 7861469"/>
              <a:gd name="connsiteY226" fmla="*/ 2050236 h 6602927"/>
              <a:gd name="connsiteX227" fmla="*/ 7455117 w 7861469"/>
              <a:gd name="connsiteY227" fmla="*/ 2074507 h 6602927"/>
              <a:gd name="connsiteX228" fmla="*/ 7431412 w 7861469"/>
              <a:gd name="connsiteY228" fmla="*/ 2102653 h 6602927"/>
              <a:gd name="connsiteX229" fmla="*/ 7362133 w 7861469"/>
              <a:gd name="connsiteY229" fmla="*/ 2255588 h 6602927"/>
              <a:gd name="connsiteX230" fmla="*/ 7380140 w 7861469"/>
              <a:gd name="connsiteY230" fmla="*/ 2279888 h 6602927"/>
              <a:gd name="connsiteX231" fmla="*/ 7401883 w 7861469"/>
              <a:gd name="connsiteY231" fmla="*/ 2286365 h 6602927"/>
              <a:gd name="connsiteX232" fmla="*/ 7385408 w 7861469"/>
              <a:gd name="connsiteY232" fmla="*/ 2309860 h 6602927"/>
              <a:gd name="connsiteX233" fmla="*/ 7344984 w 7861469"/>
              <a:gd name="connsiteY233" fmla="*/ 2392492 h 6602927"/>
              <a:gd name="connsiteX234" fmla="*/ 7370420 w 7861469"/>
              <a:gd name="connsiteY234" fmla="*/ 2439518 h 6602927"/>
              <a:gd name="connsiteX235" fmla="*/ 7424528 w 7861469"/>
              <a:gd name="connsiteY235" fmla="*/ 2395679 h 6602927"/>
              <a:gd name="connsiteX236" fmla="*/ 7434342 w 7861469"/>
              <a:gd name="connsiteY236" fmla="*/ 2373355 h 6602927"/>
              <a:gd name="connsiteX237" fmla="*/ 7451764 w 7861469"/>
              <a:gd name="connsiteY237" fmla="*/ 2394325 h 6602927"/>
              <a:gd name="connsiteX238" fmla="*/ 7522079 w 7861469"/>
              <a:gd name="connsiteY238" fmla="*/ 2423165 h 6602927"/>
              <a:gd name="connsiteX239" fmla="*/ 7603828 w 7861469"/>
              <a:gd name="connsiteY239" fmla="*/ 2360734 h 6602927"/>
              <a:gd name="connsiteX240" fmla="*/ 7693995 w 7861469"/>
              <a:gd name="connsiteY240" fmla="*/ 2307125 h 6602927"/>
              <a:gd name="connsiteX241" fmla="*/ 7784342 w 7861469"/>
              <a:gd name="connsiteY241" fmla="*/ 2274081 h 6602927"/>
              <a:gd name="connsiteX242" fmla="*/ 7819409 w 7861469"/>
              <a:gd name="connsiteY242" fmla="*/ 2278217 h 6602927"/>
              <a:gd name="connsiteX243" fmla="*/ 7812522 w 7861469"/>
              <a:gd name="connsiteY243" fmla="*/ 2317192 h 6602927"/>
              <a:gd name="connsiteX244" fmla="*/ 7487602 w 7861469"/>
              <a:gd name="connsiteY244" fmla="*/ 2676410 h 6602927"/>
              <a:gd name="connsiteX245" fmla="*/ 7435024 w 7861469"/>
              <a:gd name="connsiteY245" fmla="*/ 2768043 h 6602927"/>
              <a:gd name="connsiteX246" fmla="*/ 7426787 w 7861469"/>
              <a:gd name="connsiteY246" fmla="*/ 2779792 h 6602927"/>
              <a:gd name="connsiteX247" fmla="*/ 7324423 w 7861469"/>
              <a:gd name="connsiteY247" fmla="*/ 2900776 h 6602927"/>
              <a:gd name="connsiteX248" fmla="*/ 7276571 w 7861469"/>
              <a:gd name="connsiteY248" fmla="*/ 2960683 h 6602927"/>
              <a:gd name="connsiteX249" fmla="*/ 7285350 w 7861469"/>
              <a:gd name="connsiteY249" fmla="*/ 3010636 h 6602927"/>
              <a:gd name="connsiteX250" fmla="*/ 7321407 w 7861469"/>
              <a:gd name="connsiteY250" fmla="*/ 3000867 h 6602927"/>
              <a:gd name="connsiteX251" fmla="*/ 7450603 w 7861469"/>
              <a:gd name="connsiteY251" fmla="*/ 2895766 h 6602927"/>
              <a:gd name="connsiteX252" fmla="*/ 7562873 w 7861469"/>
              <a:gd name="connsiteY252" fmla="*/ 2889767 h 6602927"/>
              <a:gd name="connsiteX253" fmla="*/ 7567734 w 7861469"/>
              <a:gd name="connsiteY253" fmla="*/ 2936978 h 6602927"/>
              <a:gd name="connsiteX254" fmla="*/ 7591641 w 7861469"/>
              <a:gd name="connsiteY254" fmla="*/ 2936211 h 6602927"/>
              <a:gd name="connsiteX255" fmla="*/ 7702154 w 7861469"/>
              <a:gd name="connsiteY255" fmla="*/ 2920219 h 6602927"/>
              <a:gd name="connsiteX256" fmla="*/ 7717052 w 7861469"/>
              <a:gd name="connsiteY256" fmla="*/ 2907302 h 6602927"/>
              <a:gd name="connsiteX257" fmla="*/ 7740192 w 7861469"/>
              <a:gd name="connsiteY257" fmla="*/ 2882639 h 6602927"/>
              <a:gd name="connsiteX258" fmla="*/ 7783272 w 7861469"/>
              <a:gd name="connsiteY258" fmla="*/ 2912831 h 6602927"/>
              <a:gd name="connsiteX259" fmla="*/ 7857100 w 7861469"/>
              <a:gd name="connsiteY259" fmla="*/ 2961652 h 6602927"/>
              <a:gd name="connsiteX260" fmla="*/ 7820955 w 7861469"/>
              <a:gd name="connsiteY260" fmla="*/ 3088164 h 6602927"/>
              <a:gd name="connsiteX261" fmla="*/ 7746771 w 7861469"/>
              <a:gd name="connsiteY261" fmla="*/ 3252259 h 6602927"/>
              <a:gd name="connsiteX262" fmla="*/ 7705762 w 7861469"/>
              <a:gd name="connsiteY262" fmla="*/ 3331562 h 6602927"/>
              <a:gd name="connsiteX263" fmla="*/ 7647917 w 7861469"/>
              <a:gd name="connsiteY263" fmla="*/ 3393224 h 6602927"/>
              <a:gd name="connsiteX264" fmla="*/ 7551226 w 7861469"/>
              <a:gd name="connsiteY264" fmla="*/ 3526943 h 6602927"/>
              <a:gd name="connsiteX265" fmla="*/ 7507515 w 7861469"/>
              <a:gd name="connsiteY265" fmla="*/ 3551792 h 6602927"/>
              <a:gd name="connsiteX266" fmla="*/ 7431079 w 7861469"/>
              <a:gd name="connsiteY266" fmla="*/ 3585824 h 6602927"/>
              <a:gd name="connsiteX267" fmla="*/ 7355723 w 7861469"/>
              <a:gd name="connsiteY267" fmla="*/ 3743258 h 6602927"/>
              <a:gd name="connsiteX268" fmla="*/ 7352978 w 7861469"/>
              <a:gd name="connsiteY268" fmla="*/ 3747174 h 6602927"/>
              <a:gd name="connsiteX269" fmla="*/ 7323358 w 7861469"/>
              <a:gd name="connsiteY269" fmla="*/ 3793577 h 6602927"/>
              <a:gd name="connsiteX270" fmla="*/ 7287481 w 7861469"/>
              <a:gd name="connsiteY270" fmla="*/ 3823912 h 6602927"/>
              <a:gd name="connsiteX271" fmla="*/ 7271186 w 7861469"/>
              <a:gd name="connsiteY271" fmla="*/ 3867974 h 6602927"/>
              <a:gd name="connsiteX272" fmla="*/ 7222344 w 7861469"/>
              <a:gd name="connsiteY272" fmla="*/ 3941788 h 6602927"/>
              <a:gd name="connsiteX273" fmla="*/ 7183317 w 7861469"/>
              <a:gd name="connsiteY273" fmla="*/ 3993278 h 6602927"/>
              <a:gd name="connsiteX274" fmla="*/ 7163056 w 7861469"/>
              <a:gd name="connsiteY274" fmla="*/ 4003391 h 6602927"/>
              <a:gd name="connsiteX275" fmla="*/ 7147104 w 7861469"/>
              <a:gd name="connsiteY275" fmla="*/ 4028337 h 6602927"/>
              <a:gd name="connsiteX276" fmla="*/ 6985140 w 7861469"/>
              <a:gd name="connsiteY276" fmla="*/ 4228700 h 6602927"/>
              <a:gd name="connsiteX277" fmla="*/ 6780421 w 7861469"/>
              <a:gd name="connsiteY277" fmla="*/ 4478639 h 6602927"/>
              <a:gd name="connsiteX278" fmla="*/ 6818272 w 7861469"/>
              <a:gd name="connsiteY278" fmla="*/ 4479068 h 6602927"/>
              <a:gd name="connsiteX279" fmla="*/ 6715484 w 7861469"/>
              <a:gd name="connsiteY279" fmla="*/ 4641870 h 6602927"/>
              <a:gd name="connsiteX280" fmla="*/ 6618412 w 7861469"/>
              <a:gd name="connsiteY280" fmla="*/ 4752513 h 6602927"/>
              <a:gd name="connsiteX281" fmla="*/ 6609770 w 7861469"/>
              <a:gd name="connsiteY281" fmla="*/ 4762776 h 6602927"/>
              <a:gd name="connsiteX282" fmla="*/ 6549291 w 7861469"/>
              <a:gd name="connsiteY282" fmla="*/ 4704426 h 6602927"/>
              <a:gd name="connsiteX283" fmla="*/ 6550757 w 7861469"/>
              <a:gd name="connsiteY283" fmla="*/ 4703067 h 6602927"/>
              <a:gd name="connsiteX284" fmla="*/ 6678921 w 7861469"/>
              <a:gd name="connsiteY284" fmla="*/ 4527941 h 6602927"/>
              <a:gd name="connsiteX285" fmla="*/ 6780707 w 7861469"/>
              <a:gd name="connsiteY285" fmla="*/ 4453416 h 6602927"/>
              <a:gd name="connsiteX286" fmla="*/ 6819700 w 7861469"/>
              <a:gd name="connsiteY286" fmla="*/ 4352955 h 6602927"/>
              <a:gd name="connsiteX287" fmla="*/ 6910752 w 7861469"/>
              <a:gd name="connsiteY287" fmla="*/ 4251508 h 6602927"/>
              <a:gd name="connsiteX288" fmla="*/ 6916078 w 7861469"/>
              <a:gd name="connsiteY288" fmla="*/ 4243377 h 6602927"/>
              <a:gd name="connsiteX289" fmla="*/ 6913589 w 7861469"/>
              <a:gd name="connsiteY289" fmla="*/ 4246131 h 6602927"/>
              <a:gd name="connsiteX290" fmla="*/ 6877480 w 7861469"/>
              <a:gd name="connsiteY290" fmla="*/ 4246147 h 6602927"/>
              <a:gd name="connsiteX291" fmla="*/ 6760034 w 7861469"/>
              <a:gd name="connsiteY291" fmla="*/ 4359482 h 6602927"/>
              <a:gd name="connsiteX292" fmla="*/ 6700254 w 7861469"/>
              <a:gd name="connsiteY292" fmla="*/ 4390588 h 6602927"/>
              <a:gd name="connsiteX293" fmla="*/ 6685355 w 7861469"/>
              <a:gd name="connsiteY293" fmla="*/ 4403504 h 6602927"/>
              <a:gd name="connsiteX294" fmla="*/ 6542747 w 7861469"/>
              <a:gd name="connsiteY294" fmla="*/ 4627689 h 6602927"/>
              <a:gd name="connsiteX295" fmla="*/ 6518922 w 7861469"/>
              <a:gd name="connsiteY295" fmla="*/ 4653333 h 6602927"/>
              <a:gd name="connsiteX296" fmla="*/ 6510614 w 7861469"/>
              <a:gd name="connsiteY296" fmla="*/ 4667111 h 6602927"/>
              <a:gd name="connsiteX297" fmla="*/ 6425846 w 7861469"/>
              <a:gd name="connsiteY297" fmla="*/ 4585327 h 6602927"/>
              <a:gd name="connsiteX298" fmla="*/ 6501355 w 7861469"/>
              <a:gd name="connsiteY298" fmla="*/ 4662810 h 6602927"/>
              <a:gd name="connsiteX299" fmla="*/ 6507199 w 7861469"/>
              <a:gd name="connsiteY299" fmla="*/ 4696066 h 6602927"/>
              <a:gd name="connsiteX300" fmla="*/ 6448200 w 7861469"/>
              <a:gd name="connsiteY300" fmla="*/ 4775004 h 6602927"/>
              <a:gd name="connsiteX301" fmla="*/ 6417126 w 7861469"/>
              <a:gd name="connsiteY301" fmla="*/ 4793321 h 6602927"/>
              <a:gd name="connsiteX302" fmla="*/ 6342276 w 7861469"/>
              <a:gd name="connsiteY302" fmla="*/ 4806474 h 6602927"/>
              <a:gd name="connsiteX303" fmla="*/ 6306034 w 7861469"/>
              <a:gd name="connsiteY303" fmla="*/ 4868554 h 6602927"/>
              <a:gd name="connsiteX304" fmla="*/ 6254392 w 7861469"/>
              <a:gd name="connsiteY304" fmla="*/ 4916200 h 6602927"/>
              <a:gd name="connsiteX305" fmla="*/ 6223318 w 7861469"/>
              <a:gd name="connsiteY305" fmla="*/ 4934518 h 6602927"/>
              <a:gd name="connsiteX306" fmla="*/ 6159652 w 7861469"/>
              <a:gd name="connsiteY306" fmla="*/ 5035701 h 6602927"/>
              <a:gd name="connsiteX307" fmla="*/ 6169150 w 7861469"/>
              <a:gd name="connsiteY307" fmla="*/ 5089746 h 6602927"/>
              <a:gd name="connsiteX308" fmla="*/ 6154206 w 7861469"/>
              <a:gd name="connsiteY308" fmla="*/ 5126658 h 6602927"/>
              <a:gd name="connsiteX309" fmla="*/ 6134143 w 7861469"/>
              <a:gd name="connsiteY309" fmla="*/ 5134467 h 6602927"/>
              <a:gd name="connsiteX310" fmla="*/ 6051879 w 7861469"/>
              <a:gd name="connsiteY310" fmla="*/ 5251776 h 6602927"/>
              <a:gd name="connsiteX311" fmla="*/ 5966694 w 7861469"/>
              <a:gd name="connsiteY311" fmla="*/ 5352457 h 6602927"/>
              <a:gd name="connsiteX312" fmla="*/ 5948824 w 7861469"/>
              <a:gd name="connsiteY312" fmla="*/ 5372739 h 6602927"/>
              <a:gd name="connsiteX313" fmla="*/ 5814188 w 7861469"/>
              <a:gd name="connsiteY313" fmla="*/ 5533537 h 6602927"/>
              <a:gd name="connsiteX314" fmla="*/ 5711639 w 7861469"/>
              <a:gd name="connsiteY314" fmla="*/ 5632983 h 6602927"/>
              <a:gd name="connsiteX315" fmla="*/ 5523733 w 7861469"/>
              <a:gd name="connsiteY315" fmla="*/ 5734575 h 6602927"/>
              <a:gd name="connsiteX316" fmla="*/ 5381116 w 7861469"/>
              <a:gd name="connsiteY316" fmla="*/ 5776780 h 6602927"/>
              <a:gd name="connsiteX317" fmla="*/ 5420787 w 7861469"/>
              <a:gd name="connsiteY317" fmla="*/ 5709811 h 6602927"/>
              <a:gd name="connsiteX318" fmla="*/ 5657917 w 7861469"/>
              <a:gd name="connsiteY318" fmla="*/ 5522431 h 6602927"/>
              <a:gd name="connsiteX319" fmla="*/ 5703206 w 7861469"/>
              <a:gd name="connsiteY319" fmla="*/ 5463046 h 6602927"/>
              <a:gd name="connsiteX320" fmla="*/ 5784740 w 7861469"/>
              <a:gd name="connsiteY320" fmla="*/ 5341578 h 6602927"/>
              <a:gd name="connsiteX321" fmla="*/ 5946743 w 7861469"/>
              <a:gd name="connsiteY321" fmla="*/ 5214542 h 6602927"/>
              <a:gd name="connsiteX322" fmla="*/ 5952642 w 7861469"/>
              <a:gd name="connsiteY322" fmla="*/ 5174934 h 6602927"/>
              <a:gd name="connsiteX323" fmla="*/ 5919936 w 7861469"/>
              <a:gd name="connsiteY323" fmla="*/ 5086403 h 6602927"/>
              <a:gd name="connsiteX324" fmla="*/ 5724164 w 7861469"/>
              <a:gd name="connsiteY324" fmla="*/ 5240802 h 6602927"/>
              <a:gd name="connsiteX325" fmla="*/ 5688424 w 7861469"/>
              <a:gd name="connsiteY325" fmla="*/ 5281366 h 6602927"/>
              <a:gd name="connsiteX326" fmla="*/ 5635269 w 7861469"/>
              <a:gd name="connsiteY326" fmla="*/ 5393561 h 6602927"/>
              <a:gd name="connsiteX327" fmla="*/ 5536370 w 7861469"/>
              <a:gd name="connsiteY327" fmla="*/ 5513794 h 6602927"/>
              <a:gd name="connsiteX328" fmla="*/ 5215011 w 7861469"/>
              <a:gd name="connsiteY328" fmla="*/ 5831684 h 6602927"/>
              <a:gd name="connsiteX329" fmla="*/ 5083182 w 7861469"/>
              <a:gd name="connsiteY329" fmla="*/ 5837710 h 6602927"/>
              <a:gd name="connsiteX330" fmla="*/ 4982934 w 7861469"/>
              <a:gd name="connsiteY330" fmla="*/ 5803903 h 6602927"/>
              <a:gd name="connsiteX331" fmla="*/ 4913931 w 7861469"/>
              <a:gd name="connsiteY331" fmla="*/ 5850313 h 6602927"/>
              <a:gd name="connsiteX332" fmla="*/ 4883587 w 7861469"/>
              <a:gd name="connsiteY332" fmla="*/ 5872788 h 6602927"/>
              <a:gd name="connsiteX333" fmla="*/ 4777607 w 7861469"/>
              <a:gd name="connsiteY333" fmla="*/ 5977127 h 6602927"/>
              <a:gd name="connsiteX334" fmla="*/ 4741139 w 7861469"/>
              <a:gd name="connsiteY334" fmla="*/ 6013532 h 6602927"/>
              <a:gd name="connsiteX335" fmla="*/ 4562506 w 7861469"/>
              <a:gd name="connsiteY335" fmla="*/ 6143492 h 6602927"/>
              <a:gd name="connsiteX336" fmla="*/ 4546602 w 7861469"/>
              <a:gd name="connsiteY336" fmla="*/ 6150571 h 6602927"/>
              <a:gd name="connsiteX337" fmla="*/ 4450458 w 7861469"/>
              <a:gd name="connsiteY337" fmla="*/ 6188898 h 6602927"/>
              <a:gd name="connsiteX338" fmla="*/ 4413032 w 7861469"/>
              <a:gd name="connsiteY338" fmla="*/ 6195475 h 6602927"/>
              <a:gd name="connsiteX339" fmla="*/ 4381056 w 7861469"/>
              <a:gd name="connsiteY339" fmla="*/ 6111097 h 6602927"/>
              <a:gd name="connsiteX340" fmla="*/ 4401849 w 7861469"/>
              <a:gd name="connsiteY340" fmla="*/ 6107442 h 6602927"/>
              <a:gd name="connsiteX341" fmla="*/ 4459333 w 7861469"/>
              <a:gd name="connsiteY341" fmla="*/ 6093056 h 6602927"/>
              <a:gd name="connsiteX342" fmla="*/ 4507772 w 7861469"/>
              <a:gd name="connsiteY342" fmla="*/ 6075974 h 6602927"/>
              <a:gd name="connsiteX343" fmla="*/ 4571660 w 7861469"/>
              <a:gd name="connsiteY343" fmla="*/ 6000462 h 6602927"/>
              <a:gd name="connsiteX344" fmla="*/ 4526427 w 7861469"/>
              <a:gd name="connsiteY344" fmla="*/ 5986984 h 6602927"/>
              <a:gd name="connsiteX345" fmla="*/ 4473100 w 7861469"/>
              <a:gd name="connsiteY345" fmla="*/ 6000642 h 6602927"/>
              <a:gd name="connsiteX346" fmla="*/ 4327787 w 7861469"/>
              <a:gd name="connsiteY346" fmla="*/ 6051890 h 6602927"/>
              <a:gd name="connsiteX347" fmla="*/ 4309637 w 7861469"/>
              <a:gd name="connsiteY347" fmla="*/ 6119364 h 6602927"/>
              <a:gd name="connsiteX348" fmla="*/ 4194666 w 7861469"/>
              <a:gd name="connsiteY348" fmla="*/ 6148140 h 6602927"/>
              <a:gd name="connsiteX349" fmla="*/ 4184889 w 7861469"/>
              <a:gd name="connsiteY349" fmla="*/ 6141287 h 6602927"/>
              <a:gd name="connsiteX350" fmla="*/ 4195623 w 7861469"/>
              <a:gd name="connsiteY350" fmla="*/ 6177969 h 6602927"/>
              <a:gd name="connsiteX351" fmla="*/ 4189724 w 7861469"/>
              <a:gd name="connsiteY351" fmla="*/ 6217578 h 6602927"/>
              <a:gd name="connsiteX352" fmla="*/ 4134204 w 7861469"/>
              <a:gd name="connsiteY352" fmla="*/ 6218762 h 6602927"/>
              <a:gd name="connsiteX353" fmla="*/ 4061097 w 7861469"/>
              <a:gd name="connsiteY353" fmla="*/ 6193043 h 6602927"/>
              <a:gd name="connsiteX354" fmla="*/ 3982820 w 7861469"/>
              <a:gd name="connsiteY354" fmla="*/ 6211083 h 6602927"/>
              <a:gd name="connsiteX355" fmla="*/ 3792162 w 7861469"/>
              <a:gd name="connsiteY355" fmla="*/ 6394584 h 6602927"/>
              <a:gd name="connsiteX356" fmla="*/ 3706749 w 7861469"/>
              <a:gd name="connsiteY356" fmla="*/ 6469592 h 6602927"/>
              <a:gd name="connsiteX357" fmla="*/ 3631171 w 7861469"/>
              <a:gd name="connsiteY357" fmla="*/ 6478588 h 6602927"/>
              <a:gd name="connsiteX358" fmla="*/ 3648589 w 7861469"/>
              <a:gd name="connsiteY358" fmla="*/ 6406958 h 6602927"/>
              <a:gd name="connsiteX359" fmla="*/ 3659602 w 7861469"/>
              <a:gd name="connsiteY359" fmla="*/ 6396453 h 6602927"/>
              <a:gd name="connsiteX360" fmla="*/ 3865209 w 7861469"/>
              <a:gd name="connsiteY360" fmla="*/ 6176041 h 6602927"/>
              <a:gd name="connsiteX361" fmla="*/ 3971973 w 7861469"/>
              <a:gd name="connsiteY361" fmla="*/ 6003001 h 6602927"/>
              <a:gd name="connsiteX362" fmla="*/ 3968320 w 7861469"/>
              <a:gd name="connsiteY362" fmla="*/ 5982215 h 6602927"/>
              <a:gd name="connsiteX363" fmla="*/ 3948258 w 7861469"/>
              <a:gd name="connsiteY363" fmla="*/ 5990026 h 6602927"/>
              <a:gd name="connsiteX364" fmla="*/ 3894428 w 7861469"/>
              <a:gd name="connsiteY364" fmla="*/ 6025200 h 6602927"/>
              <a:gd name="connsiteX365" fmla="*/ 3761813 w 7861469"/>
              <a:gd name="connsiteY365" fmla="*/ 6099932 h 6602927"/>
              <a:gd name="connsiteX366" fmla="*/ 3543732 w 7861469"/>
              <a:gd name="connsiteY366" fmla="*/ 6322535 h 6602927"/>
              <a:gd name="connsiteX367" fmla="*/ 3506759 w 7861469"/>
              <a:gd name="connsiteY367" fmla="*/ 6380457 h 6602927"/>
              <a:gd name="connsiteX368" fmla="*/ 3336383 w 7861469"/>
              <a:gd name="connsiteY368" fmla="*/ 6581821 h 6602927"/>
              <a:gd name="connsiteX369" fmla="*/ 3225854 w 7861469"/>
              <a:gd name="connsiteY369" fmla="*/ 6562676 h 6602927"/>
              <a:gd name="connsiteX370" fmla="*/ 3194554 w 7861469"/>
              <a:gd name="connsiteY370" fmla="*/ 6555320 h 6602927"/>
              <a:gd name="connsiteX371" fmla="*/ 3154489 w 7861469"/>
              <a:gd name="connsiteY371" fmla="*/ 6498080 h 6602927"/>
              <a:gd name="connsiteX372" fmla="*/ 3197586 w 7861469"/>
              <a:gd name="connsiteY372" fmla="*/ 6426223 h 6602927"/>
              <a:gd name="connsiteX373" fmla="*/ 3287887 w 7861469"/>
              <a:gd name="connsiteY373" fmla="*/ 6354640 h 6602927"/>
              <a:gd name="connsiteX374" fmla="*/ 3300137 w 7861469"/>
              <a:gd name="connsiteY374" fmla="*/ 6326775 h 6602927"/>
              <a:gd name="connsiteX375" fmla="*/ 3330760 w 7861469"/>
              <a:gd name="connsiteY375" fmla="*/ 6257112 h 6602927"/>
              <a:gd name="connsiteX376" fmla="*/ 3374814 w 7861469"/>
              <a:gd name="connsiteY376" fmla="*/ 6215084 h 6602927"/>
              <a:gd name="connsiteX377" fmla="*/ 3489670 w 7861469"/>
              <a:gd name="connsiteY377" fmla="*/ 6014907 h 6602927"/>
              <a:gd name="connsiteX378" fmla="*/ 3672571 w 7861469"/>
              <a:gd name="connsiteY378" fmla="*/ 5738491 h 6602927"/>
              <a:gd name="connsiteX379" fmla="*/ 3715103 w 7861469"/>
              <a:gd name="connsiteY379" fmla="*/ 5667156 h 6602927"/>
              <a:gd name="connsiteX380" fmla="*/ 3706935 w 7861469"/>
              <a:gd name="connsiteY380" fmla="*/ 5663875 h 6602927"/>
              <a:gd name="connsiteX381" fmla="*/ 3702498 w 7861469"/>
              <a:gd name="connsiteY381" fmla="*/ 5667870 h 6602927"/>
              <a:gd name="connsiteX382" fmla="*/ 3518847 w 7861469"/>
              <a:gd name="connsiteY382" fmla="*/ 5785093 h 6602927"/>
              <a:gd name="connsiteX383" fmla="*/ 3488262 w 7861469"/>
              <a:gd name="connsiteY383" fmla="*/ 5884957 h 6602927"/>
              <a:gd name="connsiteX384" fmla="*/ 3464095 w 7861469"/>
              <a:gd name="connsiteY384" fmla="*/ 5942882 h 6602927"/>
              <a:gd name="connsiteX385" fmla="*/ 3313061 w 7861469"/>
              <a:gd name="connsiteY385" fmla="*/ 6082948 h 6602927"/>
              <a:gd name="connsiteX386" fmla="*/ 3245422 w 7861469"/>
              <a:gd name="connsiteY386" fmla="*/ 6163964 h 6602927"/>
              <a:gd name="connsiteX387" fmla="*/ 3153376 w 7861469"/>
              <a:gd name="connsiteY387" fmla="*/ 6226791 h 6602927"/>
              <a:gd name="connsiteX388" fmla="*/ 2961294 w 7861469"/>
              <a:gd name="connsiteY388" fmla="*/ 6343572 h 6602927"/>
              <a:gd name="connsiteX389" fmla="*/ 2810017 w 7861469"/>
              <a:gd name="connsiteY389" fmla="*/ 6407526 h 6602927"/>
              <a:gd name="connsiteX390" fmla="*/ 2738338 w 7861469"/>
              <a:gd name="connsiteY390" fmla="*/ 6323448 h 6602927"/>
              <a:gd name="connsiteX391" fmla="*/ 2694401 w 7861469"/>
              <a:gd name="connsiteY391" fmla="*/ 6274643 h 6602927"/>
              <a:gd name="connsiteX392" fmla="*/ 2721455 w 7861469"/>
              <a:gd name="connsiteY392" fmla="*/ 6242236 h 6602927"/>
              <a:gd name="connsiteX393" fmla="*/ 2735202 w 7861469"/>
              <a:gd name="connsiteY393" fmla="*/ 6221819 h 6602927"/>
              <a:gd name="connsiteX394" fmla="*/ 2738272 w 7861469"/>
              <a:gd name="connsiteY394" fmla="*/ 6082464 h 6602927"/>
              <a:gd name="connsiteX395" fmla="*/ 2735601 w 7861469"/>
              <a:gd name="connsiteY395" fmla="*/ 6052727 h 6602927"/>
              <a:gd name="connsiteX396" fmla="*/ 2676368 w 7861469"/>
              <a:gd name="connsiteY396" fmla="*/ 6053856 h 6602927"/>
              <a:gd name="connsiteX397" fmla="*/ 2666790 w 7861469"/>
              <a:gd name="connsiteY397" fmla="*/ 5913839 h 6602927"/>
              <a:gd name="connsiteX398" fmla="*/ 2777438 w 7861469"/>
              <a:gd name="connsiteY398" fmla="*/ 5737835 h 6602927"/>
              <a:gd name="connsiteX399" fmla="*/ 2784080 w 7861469"/>
              <a:gd name="connsiteY399" fmla="*/ 5691678 h 6602927"/>
              <a:gd name="connsiteX400" fmla="*/ 2720856 w 7861469"/>
              <a:gd name="connsiteY400" fmla="*/ 5688369 h 6602927"/>
              <a:gd name="connsiteX401" fmla="*/ 2653879 w 7861469"/>
              <a:gd name="connsiteY401" fmla="*/ 5756737 h 6602927"/>
              <a:gd name="connsiteX402" fmla="*/ 2519482 w 7861469"/>
              <a:gd name="connsiteY402" fmla="*/ 5901902 h 6602927"/>
              <a:gd name="connsiteX403" fmla="*/ 2506174 w 7861469"/>
              <a:gd name="connsiteY403" fmla="*/ 5913889 h 6602927"/>
              <a:gd name="connsiteX404" fmla="*/ 2400601 w 7861469"/>
              <a:gd name="connsiteY404" fmla="*/ 5992919 h 6602927"/>
              <a:gd name="connsiteX405" fmla="*/ 2004744 w 7861469"/>
              <a:gd name="connsiteY405" fmla="*/ 6449939 h 6602927"/>
              <a:gd name="connsiteX406" fmla="*/ 1957496 w 7861469"/>
              <a:gd name="connsiteY406" fmla="*/ 6464378 h 6602927"/>
              <a:gd name="connsiteX407" fmla="*/ 1947057 w 7861469"/>
              <a:gd name="connsiteY407" fmla="*/ 6421554 h 6602927"/>
              <a:gd name="connsiteX408" fmla="*/ 1974312 w 7861469"/>
              <a:gd name="connsiteY408" fmla="*/ 6304603 h 6602927"/>
              <a:gd name="connsiteX409" fmla="*/ 2027075 w 7861469"/>
              <a:gd name="connsiteY409" fmla="*/ 6184760 h 6602927"/>
              <a:gd name="connsiteX410" fmla="*/ 2092043 w 7861469"/>
              <a:gd name="connsiteY410" fmla="*/ 6074010 h 6602927"/>
              <a:gd name="connsiteX411" fmla="*/ 2045656 w 7861469"/>
              <a:gd name="connsiteY411" fmla="*/ 5991255 h 6602927"/>
              <a:gd name="connsiteX412" fmla="*/ 2017032 w 7861469"/>
              <a:gd name="connsiteY412" fmla="*/ 5972846 h 6602927"/>
              <a:gd name="connsiteX413" fmla="*/ 2043205 w 7861469"/>
              <a:gd name="connsiteY413" fmla="*/ 5957304 h 6602927"/>
              <a:gd name="connsiteX414" fmla="*/ 2089327 w 7861469"/>
              <a:gd name="connsiteY414" fmla="*/ 5883619 h 6602927"/>
              <a:gd name="connsiteX415" fmla="*/ 2027204 w 7861469"/>
              <a:gd name="connsiteY415" fmla="*/ 5859228 h 6602927"/>
              <a:gd name="connsiteX416" fmla="*/ 1930943 w 7861469"/>
              <a:gd name="connsiteY416" fmla="*/ 5921835 h 6602927"/>
              <a:gd name="connsiteX417" fmla="*/ 1904328 w 7861469"/>
              <a:gd name="connsiteY417" fmla="*/ 5945808 h 6602927"/>
              <a:gd name="connsiteX418" fmla="*/ 1893009 w 7861469"/>
              <a:gd name="connsiteY418" fmla="*/ 5919849 h 6602927"/>
              <a:gd name="connsiteX419" fmla="*/ 1860172 w 7861469"/>
              <a:gd name="connsiteY419" fmla="*/ 5901220 h 6602927"/>
              <a:gd name="connsiteX420" fmla="*/ 1681174 w 7861469"/>
              <a:gd name="connsiteY420" fmla="*/ 6010231 h 6602927"/>
              <a:gd name="connsiteX421" fmla="*/ 1649894 w 7861469"/>
              <a:gd name="connsiteY421" fmla="*/ 6043868 h 6602927"/>
              <a:gd name="connsiteX422" fmla="*/ 1622072 w 7861469"/>
              <a:gd name="connsiteY422" fmla="*/ 6065956 h 6602927"/>
              <a:gd name="connsiteX423" fmla="*/ 1540971 w 7861469"/>
              <a:gd name="connsiteY423" fmla="*/ 6160162 h 6602927"/>
              <a:gd name="connsiteX424" fmla="*/ 1544661 w 7861469"/>
              <a:gd name="connsiteY424" fmla="*/ 6175465 h 6602927"/>
              <a:gd name="connsiteX425" fmla="*/ 1529349 w 7861469"/>
              <a:gd name="connsiteY425" fmla="*/ 6179157 h 6602927"/>
              <a:gd name="connsiteX426" fmla="*/ 1506106 w 7861469"/>
              <a:gd name="connsiteY426" fmla="*/ 6217148 h 6602927"/>
              <a:gd name="connsiteX427" fmla="*/ 1502416 w 7861469"/>
              <a:gd name="connsiteY427" fmla="*/ 6201844 h 6602927"/>
              <a:gd name="connsiteX428" fmla="*/ 1501762 w 7861469"/>
              <a:gd name="connsiteY428" fmla="*/ 6194940 h 6602927"/>
              <a:gd name="connsiteX429" fmla="*/ 1514038 w 7861469"/>
              <a:gd name="connsiteY429" fmla="*/ 6182848 h 6602927"/>
              <a:gd name="connsiteX430" fmla="*/ 1501102 w 7861469"/>
              <a:gd name="connsiteY430" fmla="*/ 6187991 h 6602927"/>
              <a:gd name="connsiteX431" fmla="*/ 1501762 w 7861469"/>
              <a:gd name="connsiteY431" fmla="*/ 6194940 h 6602927"/>
              <a:gd name="connsiteX432" fmla="*/ 1484785 w 7861469"/>
              <a:gd name="connsiteY432" fmla="*/ 6211660 h 6602927"/>
              <a:gd name="connsiteX433" fmla="*/ 1409997 w 7861469"/>
              <a:gd name="connsiteY433" fmla="*/ 6288901 h 6602927"/>
              <a:gd name="connsiteX434" fmla="*/ 1511970 w 7861469"/>
              <a:gd name="connsiteY434" fmla="*/ 5984207 h 6602927"/>
              <a:gd name="connsiteX435" fmla="*/ 1538119 w 7861469"/>
              <a:gd name="connsiteY435" fmla="*/ 5938165 h 6602927"/>
              <a:gd name="connsiteX436" fmla="*/ 1548035 w 7861469"/>
              <a:gd name="connsiteY436" fmla="*/ 5889113 h 6602927"/>
              <a:gd name="connsiteX437" fmla="*/ 1598127 w 7861469"/>
              <a:gd name="connsiteY437" fmla="*/ 5739534 h 6602927"/>
              <a:gd name="connsiteX438" fmla="*/ 1482118 w 7861469"/>
              <a:gd name="connsiteY438" fmla="*/ 5775743 h 6602927"/>
              <a:gd name="connsiteX439" fmla="*/ 1436193 w 7861469"/>
              <a:gd name="connsiteY439" fmla="*/ 5764882 h 6602927"/>
              <a:gd name="connsiteX440" fmla="*/ 1440826 w 7861469"/>
              <a:gd name="connsiteY440" fmla="*/ 5676343 h 6602927"/>
              <a:gd name="connsiteX441" fmla="*/ 1463644 w 7861469"/>
              <a:gd name="connsiteY441" fmla="*/ 5563387 h 6602927"/>
              <a:gd name="connsiteX442" fmla="*/ 1461191 w 7861469"/>
              <a:gd name="connsiteY442" fmla="*/ 5529435 h 6602927"/>
              <a:gd name="connsiteX443" fmla="*/ 1422596 w 7861469"/>
              <a:gd name="connsiteY443" fmla="*/ 5540099 h 6602927"/>
              <a:gd name="connsiteX444" fmla="*/ 1395762 w 7861469"/>
              <a:gd name="connsiteY444" fmla="*/ 5568288 h 6602927"/>
              <a:gd name="connsiteX445" fmla="*/ 1198384 w 7861469"/>
              <a:gd name="connsiteY445" fmla="*/ 5786259 h 6602927"/>
              <a:gd name="connsiteX446" fmla="*/ 1083476 w 7861469"/>
              <a:gd name="connsiteY446" fmla="*/ 5801385 h 6602927"/>
              <a:gd name="connsiteX447" fmla="*/ 1028677 w 7861469"/>
              <a:gd name="connsiteY447" fmla="*/ 5798517 h 6602927"/>
              <a:gd name="connsiteX448" fmla="*/ 1011155 w 7861469"/>
              <a:gd name="connsiteY448" fmla="*/ 5810283 h 6602927"/>
              <a:gd name="connsiteX449" fmla="*/ 927958 w 7861469"/>
              <a:gd name="connsiteY449" fmla="*/ 5784790 h 6602927"/>
              <a:gd name="connsiteX450" fmla="*/ 956779 w 7861469"/>
              <a:gd name="connsiteY450" fmla="*/ 5718655 h 6602927"/>
              <a:gd name="connsiteX451" fmla="*/ 1129307 w 7861469"/>
              <a:gd name="connsiteY451" fmla="*/ 5490928 h 6602927"/>
              <a:gd name="connsiteX452" fmla="*/ 1119531 w 7861469"/>
              <a:gd name="connsiteY452" fmla="*/ 5435456 h 6602927"/>
              <a:gd name="connsiteX453" fmla="*/ 1072503 w 7861469"/>
              <a:gd name="connsiteY453" fmla="*/ 5445678 h 6602927"/>
              <a:gd name="connsiteX454" fmla="*/ 979576 w 7861469"/>
              <a:gd name="connsiteY454" fmla="*/ 5525371 h 6602927"/>
              <a:gd name="connsiteX455" fmla="*/ 928994 w 7861469"/>
              <a:gd name="connsiteY455" fmla="*/ 5522724 h 6602927"/>
              <a:gd name="connsiteX456" fmla="*/ 960264 w 7861469"/>
              <a:gd name="connsiteY456" fmla="*/ 5490538 h 6602927"/>
              <a:gd name="connsiteX457" fmla="*/ 986438 w 7861469"/>
              <a:gd name="connsiteY457" fmla="*/ 5474996 h 6602927"/>
              <a:gd name="connsiteX458" fmla="*/ 969776 w 7861469"/>
              <a:gd name="connsiteY458" fmla="*/ 5389568 h 6602927"/>
              <a:gd name="connsiteX459" fmla="*/ 954680 w 7861469"/>
              <a:gd name="connsiteY459" fmla="*/ 5354956 h 6602927"/>
              <a:gd name="connsiteX460" fmla="*/ 1074862 w 7861469"/>
              <a:gd name="connsiteY460" fmla="*/ 5158314 h 6602927"/>
              <a:gd name="connsiteX461" fmla="*/ 1244742 w 7861469"/>
              <a:gd name="connsiteY461" fmla="*/ 4981183 h 6602927"/>
              <a:gd name="connsiteX462" fmla="*/ 1412173 w 7861469"/>
              <a:gd name="connsiteY462" fmla="*/ 4770102 h 6602927"/>
              <a:gd name="connsiteX463" fmla="*/ 1438789 w 7861469"/>
              <a:gd name="connsiteY463" fmla="*/ 4746127 h 6602927"/>
              <a:gd name="connsiteX464" fmla="*/ 1732426 w 7861469"/>
              <a:gd name="connsiteY464" fmla="*/ 4465552 h 6602927"/>
              <a:gd name="connsiteX465" fmla="*/ 1748821 w 7861469"/>
              <a:gd name="connsiteY465" fmla="*/ 4394540 h 6602927"/>
              <a:gd name="connsiteX466" fmla="*/ 1672291 w 7861469"/>
              <a:gd name="connsiteY466" fmla="*/ 4403217 h 6602927"/>
              <a:gd name="connsiteX467" fmla="*/ 1577251 w 7861469"/>
              <a:gd name="connsiteY467" fmla="*/ 4472756 h 6602927"/>
              <a:gd name="connsiteX468" fmla="*/ 1569145 w 7861469"/>
              <a:gd name="connsiteY468" fmla="*/ 4480975 h 6602927"/>
              <a:gd name="connsiteX469" fmla="*/ 1566853 w 7861469"/>
              <a:gd name="connsiteY469" fmla="*/ 4487821 h 6602927"/>
              <a:gd name="connsiteX470" fmla="*/ 1525477 w 7861469"/>
              <a:gd name="connsiteY470" fmla="*/ 4532306 h 6602927"/>
              <a:gd name="connsiteX471" fmla="*/ 1502851 w 7861469"/>
              <a:gd name="connsiteY471" fmla="*/ 4571916 h 6602927"/>
              <a:gd name="connsiteX472" fmla="*/ 1467364 w 7861469"/>
              <a:gd name="connsiteY472" fmla="*/ 4603880 h 6602927"/>
              <a:gd name="connsiteX473" fmla="*/ 1460650 w 7861469"/>
              <a:gd name="connsiteY473" fmla="*/ 4601625 h 6602927"/>
              <a:gd name="connsiteX474" fmla="*/ 1386973 w 7861469"/>
              <a:gd name="connsiteY474" fmla="*/ 4686679 h 6602927"/>
              <a:gd name="connsiteX475" fmla="*/ 1200828 w 7861469"/>
              <a:gd name="connsiteY475" fmla="*/ 4838705 h 6602927"/>
              <a:gd name="connsiteX476" fmla="*/ 1194562 w 7861469"/>
              <a:gd name="connsiteY476" fmla="*/ 4791874 h 6602927"/>
              <a:gd name="connsiteX477" fmla="*/ 915894 w 7861469"/>
              <a:gd name="connsiteY477" fmla="*/ 5083399 h 6602927"/>
              <a:gd name="connsiteX478" fmla="*/ 592503 w 7861469"/>
              <a:gd name="connsiteY478" fmla="*/ 5396799 h 6602927"/>
              <a:gd name="connsiteX479" fmla="*/ 555029 w 7861469"/>
              <a:gd name="connsiteY479" fmla="*/ 5354143 h 6602927"/>
              <a:gd name="connsiteX480" fmla="*/ 510304 w 7861469"/>
              <a:gd name="connsiteY480" fmla="*/ 5376018 h 6602927"/>
              <a:gd name="connsiteX481" fmla="*/ 521731 w 7861469"/>
              <a:gd name="connsiteY481" fmla="*/ 5342708 h 6602927"/>
              <a:gd name="connsiteX482" fmla="*/ 535246 w 7861469"/>
              <a:gd name="connsiteY482" fmla="*/ 5325010 h 6602927"/>
              <a:gd name="connsiteX483" fmla="*/ 560189 w 7861469"/>
              <a:gd name="connsiteY483" fmla="*/ 5274003 h 6602927"/>
              <a:gd name="connsiteX484" fmla="*/ 577883 w 7861469"/>
              <a:gd name="connsiteY484" fmla="*/ 5287525 h 6602927"/>
              <a:gd name="connsiteX485" fmla="*/ 607002 w 7861469"/>
              <a:gd name="connsiteY485" fmla="*/ 5267739 h 6602927"/>
              <a:gd name="connsiteX486" fmla="*/ 595576 w 7861469"/>
              <a:gd name="connsiteY486" fmla="*/ 5301047 h 6602927"/>
              <a:gd name="connsiteX487" fmla="*/ 582059 w 7861469"/>
              <a:gd name="connsiteY487" fmla="*/ 5318746 h 6602927"/>
              <a:gd name="connsiteX488" fmla="*/ 764029 w 7861469"/>
              <a:gd name="connsiteY488" fmla="*/ 5135499 h 6602927"/>
              <a:gd name="connsiteX489" fmla="*/ 1044783 w 7861469"/>
              <a:gd name="connsiteY489" fmla="*/ 4859584 h 6602927"/>
              <a:gd name="connsiteX490" fmla="*/ 1163353 w 7861469"/>
              <a:gd name="connsiteY490" fmla="*/ 4796049 h 6602927"/>
              <a:gd name="connsiteX491" fmla="*/ 1240268 w 7861469"/>
              <a:gd name="connsiteY491" fmla="*/ 4658638 h 6602927"/>
              <a:gd name="connsiteX492" fmla="*/ 1308875 w 7861469"/>
              <a:gd name="connsiteY492" fmla="*/ 4611223 h 6602927"/>
              <a:gd name="connsiteX493" fmla="*/ 1328942 w 7861469"/>
              <a:gd name="connsiteY493" fmla="*/ 4593105 h 6602927"/>
              <a:gd name="connsiteX494" fmla="*/ 1163695 w 7861469"/>
              <a:gd name="connsiteY494" fmla="*/ 4712707 h 6602927"/>
              <a:gd name="connsiteX495" fmla="*/ 971403 w 7861469"/>
              <a:gd name="connsiteY495" fmla="*/ 4873868 h 6602927"/>
              <a:gd name="connsiteX496" fmla="*/ 767779 w 7861469"/>
              <a:gd name="connsiteY496" fmla="*/ 4968905 h 6602927"/>
              <a:gd name="connsiteX497" fmla="*/ 720090 w 7861469"/>
              <a:gd name="connsiteY497" fmla="*/ 4991775 h 6602927"/>
              <a:gd name="connsiteX498" fmla="*/ 527127 w 7861469"/>
              <a:gd name="connsiteY498" fmla="*/ 5125420 h 6602927"/>
              <a:gd name="connsiteX499" fmla="*/ 391826 w 7861469"/>
              <a:gd name="connsiteY499" fmla="*/ 5207124 h 6602927"/>
              <a:gd name="connsiteX500" fmla="*/ 319287 w 7861469"/>
              <a:gd name="connsiteY500" fmla="*/ 5220239 h 6602927"/>
              <a:gd name="connsiteX501" fmla="*/ 301522 w 7861469"/>
              <a:gd name="connsiteY501" fmla="*/ 5155891 h 6602927"/>
              <a:gd name="connsiteX502" fmla="*/ 421704 w 7861469"/>
              <a:gd name="connsiteY502" fmla="*/ 4959251 h 6602927"/>
              <a:gd name="connsiteX503" fmla="*/ 218081 w 7861469"/>
              <a:gd name="connsiteY503" fmla="*/ 5054287 h 6602927"/>
              <a:gd name="connsiteX504" fmla="*/ 179263 w 7861469"/>
              <a:gd name="connsiteY504" fmla="*/ 5069167 h 6602927"/>
              <a:gd name="connsiteX505" fmla="*/ 176813 w 7861469"/>
              <a:gd name="connsiteY505" fmla="*/ 5035217 h 6602927"/>
              <a:gd name="connsiteX506" fmla="*/ 153508 w 7861469"/>
              <a:gd name="connsiteY506" fmla="*/ 4995946 h 6602927"/>
              <a:gd name="connsiteX507" fmla="*/ 118242 w 7861469"/>
              <a:gd name="connsiteY507" fmla="*/ 5023697 h 6602927"/>
              <a:gd name="connsiteX508" fmla="*/ 69672 w 7861469"/>
              <a:gd name="connsiteY508" fmla="*/ 5063432 h 6602927"/>
              <a:gd name="connsiteX509" fmla="*/ 0 w 7861469"/>
              <a:gd name="connsiteY509" fmla="*/ 5021735 h 6602927"/>
              <a:gd name="connsiteX510" fmla="*/ 60557 w 7861469"/>
              <a:gd name="connsiteY510" fmla="*/ 4995310 h 6602927"/>
              <a:gd name="connsiteX511" fmla="*/ 86067 w 7861469"/>
              <a:gd name="connsiteY511" fmla="*/ 4992417 h 6602927"/>
              <a:gd name="connsiteX512" fmla="*/ 45022 w 7861469"/>
              <a:gd name="connsiteY512" fmla="*/ 4969131 h 6602927"/>
              <a:gd name="connsiteX513" fmla="*/ 39016 w 7861469"/>
              <a:gd name="connsiteY513" fmla="*/ 4922312 h 6602927"/>
              <a:gd name="connsiteX514" fmla="*/ 52986 w 7861469"/>
              <a:gd name="connsiteY514" fmla="*/ 4897675 h 6602927"/>
              <a:gd name="connsiteX515" fmla="*/ 83327 w 7861469"/>
              <a:gd name="connsiteY515" fmla="*/ 4721697 h 6602927"/>
              <a:gd name="connsiteX516" fmla="*/ 134968 w 7861469"/>
              <a:gd name="connsiteY516" fmla="*/ 4542607 h 6602927"/>
              <a:gd name="connsiteX517" fmla="*/ 149820 w 7861469"/>
              <a:gd name="connsiteY517" fmla="*/ 4501107 h 6602927"/>
              <a:gd name="connsiteX518" fmla="*/ 185721 w 7861469"/>
              <a:gd name="connsiteY518" fmla="*/ 4380380 h 6602927"/>
              <a:gd name="connsiteX519" fmla="*/ 168841 w 7861469"/>
              <a:gd name="connsiteY519" fmla="*/ 4299168 h 6602927"/>
              <a:gd name="connsiteX520" fmla="*/ 176363 w 7861469"/>
              <a:gd name="connsiteY520" fmla="*/ 4236145 h 6602927"/>
              <a:gd name="connsiteX521" fmla="*/ 182566 w 7861469"/>
              <a:gd name="connsiteY521" fmla="*/ 4198422 h 6602927"/>
              <a:gd name="connsiteX522" fmla="*/ 174798 w 7861469"/>
              <a:gd name="connsiteY522" fmla="*/ 4185330 h 6602927"/>
              <a:gd name="connsiteX523" fmla="*/ 209819 w 7861469"/>
              <a:gd name="connsiteY523" fmla="*/ 4081470 h 6602927"/>
              <a:gd name="connsiteX524" fmla="*/ 208253 w 7861469"/>
              <a:gd name="connsiteY524" fmla="*/ 4030654 h 6602927"/>
              <a:gd name="connsiteX525" fmla="*/ 264570 w 7861469"/>
              <a:gd name="connsiteY525" fmla="*/ 3923679 h 6602927"/>
              <a:gd name="connsiteX526" fmla="*/ 400975 w 7861469"/>
              <a:gd name="connsiteY526" fmla="*/ 3820896 h 6602927"/>
              <a:gd name="connsiteX527" fmla="*/ 414499 w 7861469"/>
              <a:gd name="connsiteY527" fmla="*/ 3804692 h 6602927"/>
              <a:gd name="connsiteX528" fmla="*/ 570170 w 7861469"/>
              <a:gd name="connsiteY528" fmla="*/ 3576085 h 6602927"/>
              <a:gd name="connsiteX529" fmla="*/ 739142 w 7861469"/>
              <a:gd name="connsiteY529" fmla="*/ 3335491 h 6602927"/>
              <a:gd name="connsiteX530" fmla="*/ 977767 w 7861469"/>
              <a:gd name="connsiteY530" fmla="*/ 3056263 h 6602927"/>
              <a:gd name="connsiteX531" fmla="*/ 1185315 w 7861469"/>
              <a:gd name="connsiteY531" fmla="*/ 2724678 h 6602927"/>
              <a:gd name="connsiteX532" fmla="*/ 1185957 w 7861469"/>
              <a:gd name="connsiteY532" fmla="*/ 2631700 h 6602927"/>
              <a:gd name="connsiteX533" fmla="*/ 1184402 w 7861469"/>
              <a:gd name="connsiteY533" fmla="*/ 2626073 h 6602927"/>
              <a:gd name="connsiteX534" fmla="*/ 1173244 w 7861469"/>
              <a:gd name="connsiteY534" fmla="*/ 2644084 h 6602927"/>
              <a:gd name="connsiteX535" fmla="*/ 1169706 w 7861469"/>
              <a:gd name="connsiteY535" fmla="*/ 2689893 h 6602927"/>
              <a:gd name="connsiteX536" fmla="*/ 1086684 w 7861469"/>
              <a:gd name="connsiteY536" fmla="*/ 2779583 h 6602927"/>
              <a:gd name="connsiteX537" fmla="*/ 1047140 w 7861469"/>
              <a:gd name="connsiteY537" fmla="*/ 2827845 h 6602927"/>
              <a:gd name="connsiteX538" fmla="*/ 940529 w 7861469"/>
              <a:gd name="connsiteY538" fmla="*/ 3056720 h 6602927"/>
              <a:gd name="connsiteX539" fmla="*/ 893738 w 7861469"/>
              <a:gd name="connsiteY539" fmla="*/ 3101877 h 6602927"/>
              <a:gd name="connsiteX540" fmla="*/ 900556 w 7861469"/>
              <a:gd name="connsiteY540" fmla="*/ 2977810 h 6602927"/>
              <a:gd name="connsiteX541" fmla="*/ 946920 w 7861469"/>
              <a:gd name="connsiteY541" fmla="*/ 2805484 h 6602927"/>
              <a:gd name="connsiteX542" fmla="*/ 1007992 w 7861469"/>
              <a:gd name="connsiteY542" fmla="*/ 2702956 h 6602927"/>
              <a:gd name="connsiteX543" fmla="*/ 1061846 w 7861469"/>
              <a:gd name="connsiteY543" fmla="*/ 2635301 h 6602927"/>
              <a:gd name="connsiteX544" fmla="*/ 1065181 w 7861469"/>
              <a:gd name="connsiteY544" fmla="*/ 2629725 h 6602927"/>
              <a:gd name="connsiteX545" fmla="*/ 1069876 w 7861469"/>
              <a:gd name="connsiteY545" fmla="*/ 2618871 h 6602927"/>
              <a:gd name="connsiteX546" fmla="*/ 1072038 w 7861469"/>
              <a:gd name="connsiteY546" fmla="*/ 2618260 h 6602927"/>
              <a:gd name="connsiteX547" fmla="*/ 1076372 w 7861469"/>
              <a:gd name="connsiteY547" fmla="*/ 2611011 h 6602927"/>
              <a:gd name="connsiteX548" fmla="*/ 1076437 w 7861469"/>
              <a:gd name="connsiteY548" fmla="*/ 2603702 h 6602927"/>
              <a:gd name="connsiteX549" fmla="*/ 1069876 w 7861469"/>
              <a:gd name="connsiteY549" fmla="*/ 2618871 h 6602927"/>
              <a:gd name="connsiteX550" fmla="*/ 1063475 w 7861469"/>
              <a:gd name="connsiteY550" fmla="*/ 2620676 h 6602927"/>
              <a:gd name="connsiteX551" fmla="*/ 1048509 w 7861469"/>
              <a:gd name="connsiteY551" fmla="*/ 2622678 h 6602927"/>
              <a:gd name="connsiteX552" fmla="*/ 1074434 w 7861469"/>
              <a:gd name="connsiteY552" fmla="*/ 2588731 h 6602927"/>
              <a:gd name="connsiteX553" fmla="*/ 1072430 w 7861469"/>
              <a:gd name="connsiteY553" fmla="*/ 2573759 h 6602927"/>
              <a:gd name="connsiteX554" fmla="*/ 1087396 w 7861469"/>
              <a:gd name="connsiteY554" fmla="*/ 2571756 h 6602927"/>
              <a:gd name="connsiteX555" fmla="*/ 1359603 w 7861469"/>
              <a:gd name="connsiteY555" fmla="*/ 2215307 h 6602927"/>
              <a:gd name="connsiteX556" fmla="*/ 1627805 w 7861469"/>
              <a:gd name="connsiteY556" fmla="*/ 1828915 h 6602927"/>
              <a:gd name="connsiteX557" fmla="*/ 1659738 w 7861469"/>
              <a:gd name="connsiteY557" fmla="*/ 1839882 h 6602927"/>
              <a:gd name="connsiteX558" fmla="*/ 1761434 w 7861469"/>
              <a:gd name="connsiteY558" fmla="*/ 1689119 h 6602927"/>
              <a:gd name="connsiteX559" fmla="*/ 1933951 w 7861469"/>
              <a:gd name="connsiteY559" fmla="*/ 1498403 h 6602927"/>
              <a:gd name="connsiteX560" fmla="*/ 2112475 w 7861469"/>
              <a:gd name="connsiteY560" fmla="*/ 1352601 h 6602927"/>
              <a:gd name="connsiteX561" fmla="*/ 2112772 w 7861469"/>
              <a:gd name="connsiteY561" fmla="*/ 1386849 h 6602927"/>
              <a:gd name="connsiteX562" fmla="*/ 2115875 w 7861469"/>
              <a:gd name="connsiteY562" fmla="*/ 1392643 h 6602927"/>
              <a:gd name="connsiteX563" fmla="*/ 2368382 w 7861469"/>
              <a:gd name="connsiteY563" fmla="*/ 1113415 h 6602927"/>
              <a:gd name="connsiteX564" fmla="*/ 2372963 w 7861469"/>
              <a:gd name="connsiteY564" fmla="*/ 1120035 h 6602927"/>
              <a:gd name="connsiteX565" fmla="*/ 2380066 w 7861469"/>
              <a:gd name="connsiteY565" fmla="*/ 1123576 h 6602927"/>
              <a:gd name="connsiteX566" fmla="*/ 2385743 w 7861469"/>
              <a:gd name="connsiteY566" fmla="*/ 1117924 h 6602927"/>
              <a:gd name="connsiteX567" fmla="*/ 2695893 w 7861469"/>
              <a:gd name="connsiteY567" fmla="*/ 817356 h 6602927"/>
              <a:gd name="connsiteX568" fmla="*/ 2731834 w 7861469"/>
              <a:gd name="connsiteY568" fmla="*/ 858265 h 6602927"/>
              <a:gd name="connsiteX569" fmla="*/ 2774727 w 7861469"/>
              <a:gd name="connsiteY569" fmla="*/ 837287 h 6602927"/>
              <a:gd name="connsiteX570" fmla="*/ 2774108 w 7861469"/>
              <a:gd name="connsiteY570" fmla="*/ 846894 h 6602927"/>
              <a:gd name="connsiteX571" fmla="*/ 2767188 w 7861469"/>
              <a:gd name="connsiteY571" fmla="*/ 861843 h 6602927"/>
              <a:gd name="connsiteX572" fmla="*/ 2872754 w 7861469"/>
              <a:gd name="connsiteY572" fmla="*/ 766749 h 6602927"/>
              <a:gd name="connsiteX573" fmla="*/ 3000068 w 7861469"/>
              <a:gd name="connsiteY573" fmla="*/ 676175 h 6602927"/>
              <a:gd name="connsiteX574" fmla="*/ 3027122 w 7861469"/>
              <a:gd name="connsiteY574" fmla="*/ 643768 h 6602927"/>
              <a:gd name="connsiteX575" fmla="*/ 3127576 w 7861469"/>
              <a:gd name="connsiteY575" fmla="*/ 501053 h 6602927"/>
              <a:gd name="connsiteX576" fmla="*/ 3302819 w 7861469"/>
              <a:gd name="connsiteY576" fmla="*/ 463719 h 6602927"/>
              <a:gd name="connsiteX577" fmla="*/ 3349650 w 7861469"/>
              <a:gd name="connsiteY577" fmla="*/ 538040 h 6602927"/>
              <a:gd name="connsiteX578" fmla="*/ 3290926 w 7861469"/>
              <a:gd name="connsiteY578" fmla="*/ 771722 h 6602927"/>
              <a:gd name="connsiteX579" fmla="*/ 3284726 w 7861469"/>
              <a:gd name="connsiteY579" fmla="*/ 809448 h 6602927"/>
              <a:gd name="connsiteX580" fmla="*/ 3331535 w 7861469"/>
              <a:gd name="connsiteY580" fmla="*/ 803443 h 6602927"/>
              <a:gd name="connsiteX581" fmla="*/ 3421572 w 7861469"/>
              <a:gd name="connsiteY581" fmla="*/ 698234 h 6602927"/>
              <a:gd name="connsiteX582" fmla="*/ 3767312 w 7861469"/>
              <a:gd name="connsiteY582" fmla="*/ 310461 h 6602927"/>
              <a:gd name="connsiteX583" fmla="*/ 3837621 w 7861469"/>
              <a:gd name="connsiteY583" fmla="*/ 259179 h 6602927"/>
              <a:gd name="connsiteX584" fmla="*/ 3883988 w 7861469"/>
              <a:gd name="connsiteY584" fmla="*/ 261604 h 6602927"/>
              <a:gd name="connsiteX585" fmla="*/ 3913493 w 7861469"/>
              <a:gd name="connsiteY585" fmla="*/ 263149 h 6602927"/>
              <a:gd name="connsiteX586" fmla="*/ 4000022 w 7861469"/>
              <a:gd name="connsiteY586" fmla="*/ 305729 h 6602927"/>
              <a:gd name="connsiteX587" fmla="*/ 4007792 w 7861469"/>
              <a:gd name="connsiteY587" fmla="*/ 318818 h 6602927"/>
              <a:gd name="connsiteX588" fmla="*/ 4025798 w 7861469"/>
              <a:gd name="connsiteY588" fmla="*/ 459279 h 6602927"/>
              <a:gd name="connsiteX589" fmla="*/ 4011832 w 7861469"/>
              <a:gd name="connsiteY589" fmla="*/ 483913 h 6602927"/>
              <a:gd name="connsiteX590" fmla="*/ 4065987 w 7861469"/>
              <a:gd name="connsiteY590" fmla="*/ 579758 h 6602927"/>
              <a:gd name="connsiteX591" fmla="*/ 4074640 w 7861469"/>
              <a:gd name="connsiteY591" fmla="*/ 575982 h 6602927"/>
              <a:gd name="connsiteX592" fmla="*/ 4189967 w 7861469"/>
              <a:gd name="connsiteY592" fmla="*/ 472096 h 6602927"/>
              <a:gd name="connsiteX593" fmla="*/ 4274024 w 7861469"/>
              <a:gd name="connsiteY593" fmla="*/ 400396 h 6602927"/>
              <a:gd name="connsiteX594" fmla="*/ 4242488 w 7861469"/>
              <a:gd name="connsiteY594" fmla="*/ 276141 h 6602927"/>
              <a:gd name="connsiteX595" fmla="*/ 4264444 w 7861469"/>
              <a:gd name="connsiteY595" fmla="*/ 260379 h 6602927"/>
              <a:gd name="connsiteX596" fmla="*/ 4267337 w 7861469"/>
              <a:gd name="connsiteY596" fmla="*/ 285896 h 6602927"/>
              <a:gd name="connsiteX597" fmla="*/ 4265129 w 7861469"/>
              <a:gd name="connsiteY597" fmla="*/ 328059 h 6602927"/>
              <a:gd name="connsiteX598" fmla="*/ 4291965 w 7861469"/>
              <a:gd name="connsiteY598" fmla="*/ 299870 h 6602927"/>
              <a:gd name="connsiteX599" fmla="*/ 4324536 w 7861469"/>
              <a:gd name="connsiteY599" fmla="*/ 162056 h 6602927"/>
              <a:gd name="connsiteX600" fmla="*/ 4426779 w 7861469"/>
              <a:gd name="connsiteY600" fmla="*/ 65942 h 6602927"/>
              <a:gd name="connsiteX601" fmla="*/ 4457387 w 7861469"/>
              <a:gd name="connsiteY601" fmla="*/ 46404 h 6602927"/>
              <a:gd name="connsiteX602" fmla="*/ 4540121 w 7861469"/>
              <a:gd name="connsiteY602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</a:cxnLst>
            <a:rect l="l" t="t" r="r" b="b"/>
            <a:pathLst>
              <a:path w="7861469" h="6602927"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013605" y="4043702"/>
                </a:moveTo>
                <a:cubicBezTo>
                  <a:pt x="7006358" y="4041543"/>
                  <a:pt x="6999696" y="4042714"/>
                  <a:pt x="6996950" y="4046629"/>
                </a:cubicBezTo>
                <a:cubicBezTo>
                  <a:pt x="6991458" y="4054462"/>
                  <a:pt x="6992628" y="4061121"/>
                  <a:pt x="6993798" y="4067782"/>
                </a:cubicBezTo>
                <a:cubicBezTo>
                  <a:pt x="7009827" y="4119896"/>
                  <a:pt x="6991191" y="4150635"/>
                  <a:pt x="6940638" y="4156086"/>
                </a:cubicBezTo>
                <a:cubicBezTo>
                  <a:pt x="6923395" y="4155683"/>
                  <a:pt x="6919073" y="4170175"/>
                  <a:pt x="6920829" y="4180166"/>
                </a:cubicBezTo>
                <a:cubicBezTo>
                  <a:pt x="6922439" y="4189324"/>
                  <a:pt x="6924747" y="4198789"/>
                  <a:pt x="6926248" y="4207644"/>
                </a:cubicBezTo>
                <a:lnTo>
                  <a:pt x="6926732" y="4227115"/>
                </a:lnTo>
                <a:lnTo>
                  <a:pt x="6958299" y="4178931"/>
                </a:lnTo>
                <a:cubicBezTo>
                  <a:pt x="6974948" y="4153697"/>
                  <a:pt x="6992592" y="4127883"/>
                  <a:pt x="7011801" y="4102874"/>
                </a:cubicBezTo>
                <a:cubicBezTo>
                  <a:pt x="7018109" y="4102945"/>
                  <a:pt x="7027642" y="4096747"/>
                  <a:pt x="7038800" y="4086429"/>
                </a:cubicBezTo>
                <a:lnTo>
                  <a:pt x="7049718" y="4074197"/>
                </a:lnTo>
                <a:lnTo>
                  <a:pt x="7042411" y="4070825"/>
                </a:lnTo>
                <a:cubicBezTo>
                  <a:pt x="7032547" y="4063546"/>
                  <a:pt x="7022812" y="4047233"/>
                  <a:pt x="7013605" y="4043702"/>
                </a:cubicBezTo>
                <a:close/>
                <a:moveTo>
                  <a:pt x="7076743" y="4043540"/>
                </a:moveTo>
                <a:lnTo>
                  <a:pt x="7071992" y="4043741"/>
                </a:lnTo>
                <a:lnTo>
                  <a:pt x="7068252" y="4053431"/>
                </a:lnTo>
                <a:lnTo>
                  <a:pt x="7075543" y="4045262"/>
                </a:ln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4" y="2329145"/>
                </a:lnTo>
                <a:lnTo>
                  <a:pt x="1346081" y="2326178"/>
                </a:lnTo>
                <a:cubicBezTo>
                  <a:pt x="1369479" y="2303601"/>
                  <a:pt x="1381484" y="2267560"/>
                  <a:pt x="1416062" y="2254923"/>
                </a:cubicBezTo>
                <a:cubicBezTo>
                  <a:pt x="1426414" y="2250780"/>
                  <a:pt x="1429104" y="2236490"/>
                  <a:pt x="1424963" y="2226134"/>
                </a:cubicBezTo>
                <a:close/>
                <a:moveTo>
                  <a:pt x="1507161" y="2090249"/>
                </a:moveTo>
                <a:lnTo>
                  <a:pt x="1456732" y="2158498"/>
                </a:lnTo>
                <a:lnTo>
                  <a:pt x="1438689" y="2185602"/>
                </a:lnTo>
                <a:lnTo>
                  <a:pt x="1453740" y="2174974"/>
                </a:lnTo>
                <a:cubicBezTo>
                  <a:pt x="1467196" y="2163579"/>
                  <a:pt x="1506954" y="2178904"/>
                  <a:pt x="1497218" y="2133545"/>
                </a:cubicBezTo>
                <a:cubicBezTo>
                  <a:pt x="1494939" y="2124848"/>
                  <a:pt x="1502288" y="2114698"/>
                  <a:pt x="1506065" y="2103874"/>
                </a:cubicBezTo>
                <a:close/>
                <a:moveTo>
                  <a:pt x="2705910" y="892212"/>
                </a:moveTo>
                <a:cubicBezTo>
                  <a:pt x="2635089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8" y="1082319"/>
                </a:lnTo>
                <a:cubicBezTo>
                  <a:pt x="2563519" y="1093016"/>
                  <a:pt x="2587723" y="1084769"/>
                  <a:pt x="2608180" y="1057301"/>
                </a:cubicBezTo>
                <a:cubicBezTo>
                  <a:pt x="2608180" y="1057301"/>
                  <a:pt x="2608401" y="1053087"/>
                  <a:pt x="2608401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8" y="926777"/>
                </a:lnTo>
                <a:lnTo>
                  <a:pt x="2690340" y="932395"/>
                </a:lnTo>
                <a:cubicBezTo>
                  <a:pt x="2685229" y="936889"/>
                  <a:pt x="2681988" y="941132"/>
                  <a:pt x="2681988" y="941132"/>
                </a:cubicBezTo>
                <a:cubicBezTo>
                  <a:pt x="2665019" y="928164"/>
                  <a:pt x="2679985" y="926160"/>
                  <a:pt x="2692948" y="909186"/>
                </a:cubicBezTo>
                <a:cubicBezTo>
                  <a:pt x="2692948" y="909186"/>
                  <a:pt x="2692948" y="909186"/>
                  <a:pt x="2705910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1" y="417627"/>
                </a:cubicBezTo>
                <a:cubicBezTo>
                  <a:pt x="4512740" y="442481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1" y="360168"/>
                  <a:pt x="4471888" y="334651"/>
                </a:cubicBezTo>
                <a:cubicBezTo>
                  <a:pt x="4401138" y="394365"/>
                  <a:pt x="4372096" y="464716"/>
                  <a:pt x="4346609" y="547938"/>
                </a:cubicBezTo>
                <a:cubicBezTo>
                  <a:pt x="4389641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3"/>
                  <a:pt x="4395666" y="660427"/>
                </a:cubicBezTo>
                <a:cubicBezTo>
                  <a:pt x="4375032" y="650892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5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9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1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3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09" y="1143107"/>
                  <a:pt x="4965718" y="1155314"/>
                </a:cubicBezTo>
                <a:cubicBezTo>
                  <a:pt x="4952411" y="1167301"/>
                  <a:pt x="4960400" y="1176175"/>
                  <a:pt x="4968387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3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757151" y="812005"/>
                  <a:pt x="5817686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1" y="725816"/>
                  <a:pt x="6054190" y="789499"/>
                  <a:pt x="6022477" y="830120"/>
                </a:cubicBezTo>
                <a:cubicBezTo>
                  <a:pt x="5995645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70" y="993278"/>
                </a:cubicBezTo>
                <a:cubicBezTo>
                  <a:pt x="5805793" y="1013258"/>
                  <a:pt x="5796697" y="1025464"/>
                  <a:pt x="5820886" y="1047868"/>
                </a:cubicBezTo>
                <a:cubicBezTo>
                  <a:pt x="5828874" y="1056742"/>
                  <a:pt x="5832429" y="1069612"/>
                  <a:pt x="5823556" y="1077603"/>
                </a:cubicBezTo>
                <a:cubicBezTo>
                  <a:pt x="5810028" y="1093808"/>
                  <a:pt x="5798048" y="1080495"/>
                  <a:pt x="5790057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lnTo>
                  <a:pt x="5703458" y="1124557"/>
                </a:lnTo>
                <a:lnTo>
                  <a:pt x="5714068" y="1123907"/>
                </a:lnTo>
                <a:cubicBezTo>
                  <a:pt x="5727979" y="1124896"/>
                  <a:pt x="5745806" y="1128628"/>
                  <a:pt x="5754629" y="1120212"/>
                </a:cubicBezTo>
                <a:cubicBezTo>
                  <a:pt x="5773850" y="1092801"/>
                  <a:pt x="5820847" y="1125740"/>
                  <a:pt x="5833810" y="1082265"/>
                </a:cubicBezTo>
                <a:cubicBezTo>
                  <a:pt x="5837727" y="1085008"/>
                  <a:pt x="5841058" y="1084423"/>
                  <a:pt x="5844977" y="1087168"/>
                </a:cubicBezTo>
                <a:cubicBezTo>
                  <a:pt x="5861228" y="1101478"/>
                  <a:pt x="5866133" y="1090316"/>
                  <a:pt x="5874370" y="1078568"/>
                </a:cubicBezTo>
                <a:cubicBezTo>
                  <a:pt x="5888686" y="1062320"/>
                  <a:pt x="5896337" y="1047243"/>
                  <a:pt x="5923753" y="1066457"/>
                </a:cubicBezTo>
                <a:cubicBezTo>
                  <a:pt x="5938834" y="1074107"/>
                  <a:pt x="5973316" y="1074911"/>
                  <a:pt x="5989973" y="1071984"/>
                </a:cubicBezTo>
                <a:cubicBezTo>
                  <a:pt x="6020539" y="1070048"/>
                  <a:pt x="6062269" y="1073013"/>
                  <a:pt x="6082481" y="1031697"/>
                </a:cubicBezTo>
                <a:cubicBezTo>
                  <a:pt x="6087973" y="1023864"/>
                  <a:pt x="6104043" y="1017608"/>
                  <a:pt x="6114037" y="1015851"/>
                </a:cubicBezTo>
                <a:cubicBezTo>
                  <a:pt x="6164004" y="1007070"/>
                  <a:pt x="6207714" y="982223"/>
                  <a:pt x="6251423" y="957374"/>
                </a:cubicBezTo>
                <a:cubicBezTo>
                  <a:pt x="6292389" y="936443"/>
                  <a:pt x="6337269" y="918257"/>
                  <a:pt x="6388408" y="916135"/>
                </a:cubicBezTo>
                <a:lnTo>
                  <a:pt x="6393578" y="915226"/>
                </a:lnTo>
                <a:lnTo>
                  <a:pt x="6408023" y="900432"/>
                </a:lnTo>
                <a:lnTo>
                  <a:pt x="6415783" y="888096"/>
                </a:lnTo>
                <a:lnTo>
                  <a:pt x="6421210" y="886926"/>
                </a:lnTo>
                <a:lnTo>
                  <a:pt x="6438885" y="868823"/>
                </a:lnTo>
                <a:cubicBezTo>
                  <a:pt x="6484346" y="807785"/>
                  <a:pt x="6557987" y="773589"/>
                  <a:pt x="6623642" y="730519"/>
                </a:cubicBezTo>
                <a:cubicBezTo>
                  <a:pt x="6645598" y="714757"/>
                  <a:pt x="6654471" y="706767"/>
                  <a:pt x="6660011" y="681689"/>
                </a:cubicBezTo>
                <a:cubicBezTo>
                  <a:pt x="6669764" y="656834"/>
                  <a:pt x="6672412" y="60623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32665" y="721326"/>
                  <a:pt x="6882326" y="794791"/>
                  <a:pt x="6803807" y="841415"/>
                </a:cubicBezTo>
                <a:cubicBezTo>
                  <a:pt x="6782070" y="852961"/>
                  <a:pt x="6760334" y="864505"/>
                  <a:pt x="6750801" y="885146"/>
                </a:cubicBezTo>
                <a:cubicBezTo>
                  <a:pt x="6703576" y="979914"/>
                  <a:pt x="6627725" y="1056272"/>
                  <a:pt x="6556314" y="1128634"/>
                </a:cubicBezTo>
                <a:cubicBezTo>
                  <a:pt x="6546334" y="1137624"/>
                  <a:pt x="6536603" y="1146891"/>
                  <a:pt x="6527898" y="1156740"/>
                </a:cubicBezTo>
                <a:lnTo>
                  <a:pt x="6518250" y="1170439"/>
                </a:lnTo>
                <a:lnTo>
                  <a:pt x="6552249" y="1147400"/>
                </a:lnTo>
                <a:cubicBezTo>
                  <a:pt x="6577120" y="1130156"/>
                  <a:pt x="6599763" y="1112444"/>
                  <a:pt x="6617903" y="1088657"/>
                </a:cubicBezTo>
                <a:cubicBezTo>
                  <a:pt x="6643787" y="1060076"/>
                  <a:pt x="6657295" y="1078302"/>
                  <a:pt x="6670799" y="1096527"/>
                </a:cubicBezTo>
                <a:cubicBezTo>
                  <a:pt x="6680971" y="1115338"/>
                  <a:pt x="6674491" y="1137075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9" y="1187365"/>
                  <a:pt x="6751795" y="1269925"/>
                  <a:pt x="6693470" y="1334515"/>
                </a:cubicBezTo>
                <a:cubicBezTo>
                  <a:pt x="6675507" y="1354715"/>
                  <a:pt x="6699253" y="1385551"/>
                  <a:pt x="6685063" y="1414404"/>
                </a:cubicBezTo>
                <a:lnTo>
                  <a:pt x="6680067" y="1434792"/>
                </a:lnTo>
                <a:lnTo>
                  <a:pt x="6710403" y="1400803"/>
                </a:lnTo>
                <a:cubicBezTo>
                  <a:pt x="6736012" y="1367984"/>
                  <a:pt x="6761707" y="1327283"/>
                  <a:pt x="6774681" y="1295898"/>
                </a:cubicBezTo>
                <a:cubicBezTo>
                  <a:pt x="6761921" y="1308367"/>
                  <a:pt x="6761921" y="1308367"/>
                  <a:pt x="6761921" y="1308367"/>
                </a:cubicBezTo>
                <a:cubicBezTo>
                  <a:pt x="6749163" y="1320835"/>
                  <a:pt x="6749020" y="1333446"/>
                  <a:pt x="6736546" y="1320693"/>
                </a:cubicBezTo>
                <a:cubicBezTo>
                  <a:pt x="6736546" y="1320693"/>
                  <a:pt x="6749306" y="1308224"/>
                  <a:pt x="6749449" y="1295613"/>
                </a:cubicBezTo>
                <a:cubicBezTo>
                  <a:pt x="6736975" y="1282859"/>
                  <a:pt x="6736975" y="1282859"/>
                  <a:pt x="6736975" y="1282859"/>
                </a:cubicBezTo>
                <a:cubicBezTo>
                  <a:pt x="6762780" y="1232700"/>
                  <a:pt x="6800629" y="1233129"/>
                  <a:pt x="6775110" y="1258065"/>
                </a:cubicBezTo>
                <a:cubicBezTo>
                  <a:pt x="6787868" y="1245596"/>
                  <a:pt x="6787868" y="1245596"/>
                  <a:pt x="6787868" y="1245596"/>
                </a:cubicBezTo>
                <a:cubicBezTo>
                  <a:pt x="6800629" y="1233129"/>
                  <a:pt x="6813245" y="1233271"/>
                  <a:pt x="6813245" y="1233271"/>
                </a:cubicBezTo>
                <a:cubicBezTo>
                  <a:pt x="6813101" y="1245882"/>
                  <a:pt x="6800342" y="1258351"/>
                  <a:pt x="6800200" y="1270962"/>
                </a:cubicBezTo>
                <a:cubicBezTo>
                  <a:pt x="6799771" y="1308796"/>
                  <a:pt x="6786583" y="1359098"/>
                  <a:pt x="6837762" y="1296613"/>
                </a:cubicBezTo>
                <a:cubicBezTo>
                  <a:pt x="6799199" y="1359241"/>
                  <a:pt x="6763898" y="1412445"/>
                  <a:pt x="6728667" y="1459344"/>
                </a:cubicBezTo>
                <a:lnTo>
                  <a:pt x="6711653" y="1480458"/>
                </a:lnTo>
                <a:lnTo>
                  <a:pt x="6719467" y="1483848"/>
                </a:lnTo>
                <a:cubicBezTo>
                  <a:pt x="6744538" y="1489389"/>
                  <a:pt x="6734562" y="1518460"/>
                  <a:pt x="6725031" y="1539101"/>
                </a:cubicBezTo>
                <a:cubicBezTo>
                  <a:pt x="6715716" y="1555523"/>
                  <a:pt x="6702629" y="1563295"/>
                  <a:pt x="6686431" y="1549764"/>
                </a:cubicBezTo>
                <a:cubicBezTo>
                  <a:pt x="6682436" y="1545326"/>
                  <a:pt x="6677444" y="1539780"/>
                  <a:pt x="6671232" y="1537341"/>
                </a:cubicBezTo>
                <a:lnTo>
                  <a:pt x="6664665" y="1536829"/>
                </a:lnTo>
                <a:lnTo>
                  <a:pt x="6654163" y="1547977"/>
                </a:lnTo>
                <a:lnTo>
                  <a:pt x="6654293" y="1548081"/>
                </a:lnTo>
                <a:cubicBezTo>
                  <a:pt x="6655763" y="1550272"/>
                  <a:pt x="6656706" y="1552435"/>
                  <a:pt x="6656706" y="1552435"/>
                </a:cubicBezTo>
                <a:cubicBezTo>
                  <a:pt x="6717284" y="1606338"/>
                  <a:pt x="6711303" y="1639848"/>
                  <a:pt x="6642098" y="1670048"/>
                </a:cubicBezTo>
                <a:cubicBezTo>
                  <a:pt x="6620361" y="1681594"/>
                  <a:pt x="6582868" y="1671177"/>
                  <a:pt x="6577326" y="1696254"/>
                </a:cubicBezTo>
                <a:cubicBezTo>
                  <a:pt x="6566250" y="1746406"/>
                  <a:pt x="6538311" y="1795678"/>
                  <a:pt x="6544095" y="1846714"/>
                </a:cubicBezTo>
                <a:cubicBezTo>
                  <a:pt x="6545650" y="1857364"/>
                  <a:pt x="6548316" y="1867016"/>
                  <a:pt x="6548373" y="1876002"/>
                </a:cubicBezTo>
                <a:lnTo>
                  <a:pt x="6547756" y="1879451"/>
                </a:lnTo>
                <a:lnTo>
                  <a:pt x="6570696" y="1855674"/>
                </a:lnTo>
                <a:cubicBezTo>
                  <a:pt x="6596084" y="1834047"/>
                  <a:pt x="6619515" y="1811047"/>
                  <a:pt x="6640424" y="1785915"/>
                </a:cubicBezTo>
                <a:lnTo>
                  <a:pt x="6650833" y="1770177"/>
                </a:lnTo>
                <a:lnTo>
                  <a:pt x="6641457" y="1763026"/>
                </a:lnTo>
                <a:cubicBezTo>
                  <a:pt x="6633250" y="1758367"/>
                  <a:pt x="6637906" y="1750156"/>
                  <a:pt x="6642561" y="1741943"/>
                </a:cubicBezTo>
                <a:cubicBezTo>
                  <a:pt x="6651266" y="1737115"/>
                  <a:pt x="6658976" y="1736197"/>
                  <a:pt x="6666172" y="1737498"/>
                </a:cubicBezTo>
                <a:lnTo>
                  <a:pt x="6671054" y="1739607"/>
                </a:lnTo>
                <a:lnTo>
                  <a:pt x="6695027" y="1703365"/>
                </a:lnTo>
                <a:cubicBezTo>
                  <a:pt x="6724467" y="1636396"/>
                  <a:pt x="6778171" y="1609791"/>
                  <a:pt x="6839707" y="1588678"/>
                </a:cubicBezTo>
                <a:cubicBezTo>
                  <a:pt x="6853033" y="1586336"/>
                  <a:pt x="6859110" y="1581834"/>
                  <a:pt x="6868698" y="1597316"/>
                </a:cubicBezTo>
                <a:cubicBezTo>
                  <a:pt x="6899806" y="1657076"/>
                  <a:pt x="6903137" y="1656491"/>
                  <a:pt x="6938248" y="1602258"/>
                </a:cubicBezTo>
                <a:cubicBezTo>
                  <a:pt x="6940410" y="1595011"/>
                  <a:pt x="6945901" y="1587180"/>
                  <a:pt x="6948062" y="1579933"/>
                </a:cubicBezTo>
                <a:cubicBezTo>
                  <a:pt x="6956299" y="1568188"/>
                  <a:pt x="6952202" y="1544876"/>
                  <a:pt x="6970615" y="1551940"/>
                </a:cubicBezTo>
                <a:cubicBezTo>
                  <a:pt x="6989024" y="1559003"/>
                  <a:pt x="6985291" y="1576826"/>
                  <a:pt x="6977639" y="1591903"/>
                </a:cubicBezTo>
                <a:cubicBezTo>
                  <a:pt x="6961747" y="1618726"/>
                  <a:pt x="6942526" y="1646137"/>
                  <a:pt x="6923304" y="1673547"/>
                </a:cubicBezTo>
                <a:cubicBezTo>
                  <a:pt x="6915067" y="1685293"/>
                  <a:pt x="6900167" y="1698211"/>
                  <a:pt x="6919749" y="1711936"/>
                </a:cubicBezTo>
                <a:cubicBezTo>
                  <a:pt x="6935415" y="1722916"/>
                  <a:pt x="6946579" y="1727820"/>
                  <a:pt x="6964809" y="1714316"/>
                </a:cubicBezTo>
                <a:cubicBezTo>
                  <a:pt x="7032830" y="1671464"/>
                  <a:pt x="7085183" y="1617632"/>
                  <a:pt x="7129117" y="1554981"/>
                </a:cubicBezTo>
                <a:cubicBezTo>
                  <a:pt x="7139515" y="1535990"/>
                  <a:pt x="7156576" y="1515825"/>
                  <a:pt x="7178904" y="1525632"/>
                </a:cubicBezTo>
                <a:cubicBezTo>
                  <a:pt x="7201232" y="1535440"/>
                  <a:pt x="7203169" y="1565999"/>
                  <a:pt x="7207265" y="1589311"/>
                </a:cubicBezTo>
                <a:cubicBezTo>
                  <a:pt x="7204520" y="1593228"/>
                  <a:pt x="7202357" y="1600473"/>
                  <a:pt x="7199613" y="1604388"/>
                </a:cubicBezTo>
                <a:cubicBezTo>
                  <a:pt x="7195292" y="1618880"/>
                  <a:pt x="7194888" y="1636118"/>
                  <a:pt x="7207222" y="1647683"/>
                </a:cubicBezTo>
                <a:cubicBezTo>
                  <a:pt x="7236978" y="1680216"/>
                  <a:pt x="7225589" y="1713117"/>
                  <a:pt x="7206368" y="1740527"/>
                </a:cubicBezTo>
                <a:cubicBezTo>
                  <a:pt x="7158518" y="1800433"/>
                  <a:pt x="7104004" y="1861510"/>
                  <a:pt x="7052235" y="1918672"/>
                </a:cubicBezTo>
                <a:cubicBezTo>
                  <a:pt x="7046745" y="1926503"/>
                  <a:pt x="7037921" y="1934921"/>
                  <a:pt x="7032429" y="1942752"/>
                </a:cubicBezTo>
                <a:cubicBezTo>
                  <a:pt x="7026938" y="1950583"/>
                  <a:pt x="7018701" y="1962329"/>
                  <a:pt x="7027702" y="1974479"/>
                </a:cubicBezTo>
                <a:cubicBezTo>
                  <a:pt x="7032790" y="1983885"/>
                  <a:pt x="7044944" y="1974884"/>
                  <a:pt x="7054939" y="1973128"/>
                </a:cubicBezTo>
                <a:cubicBezTo>
                  <a:pt x="7084333" y="1964526"/>
                  <a:pt x="7113143" y="1952598"/>
                  <a:pt x="7142540" y="1944001"/>
                </a:cubicBezTo>
                <a:cubicBezTo>
                  <a:pt x="7165857" y="1939902"/>
                  <a:pt x="7186835" y="1922483"/>
                  <a:pt x="7212494" y="1931705"/>
                </a:cubicBezTo>
                <a:cubicBezTo>
                  <a:pt x="7237567" y="1937598"/>
                  <a:pt x="7249318" y="1945831"/>
                  <a:pt x="7225596" y="1967169"/>
                </a:cubicBezTo>
                <a:cubicBezTo>
                  <a:pt x="7195794" y="1993004"/>
                  <a:pt x="7191067" y="2024732"/>
                  <a:pt x="7208084" y="2062938"/>
                </a:cubicBezTo>
                <a:cubicBezTo>
                  <a:pt x="7245131" y="2039263"/>
                  <a:pt x="7283351" y="2022245"/>
                  <a:pt x="7322154" y="2008561"/>
                </a:cubicBezTo>
                <a:lnTo>
                  <a:pt x="7360195" y="1995905"/>
                </a:lnTo>
                <a:lnTo>
                  <a:pt x="7394265" y="1970636"/>
                </a:lnTo>
                <a:cubicBezTo>
                  <a:pt x="7469418" y="1922749"/>
                  <a:pt x="7533388" y="1925366"/>
                  <a:pt x="7626635" y="1859921"/>
                </a:cubicBezTo>
                <a:cubicBezTo>
                  <a:pt x="7633863" y="1879806"/>
                  <a:pt x="7597992" y="1901862"/>
                  <a:pt x="7572487" y="1926902"/>
                </a:cubicBezTo>
                <a:lnTo>
                  <a:pt x="7560842" y="1942027"/>
                </a:lnTo>
                <a:lnTo>
                  <a:pt x="7555253" y="1942178"/>
                </a:lnTo>
                <a:cubicBezTo>
                  <a:pt x="7553507" y="1943564"/>
                  <a:pt x="7553144" y="1946697"/>
                  <a:pt x="7552421" y="1952964"/>
                </a:cubicBezTo>
                <a:lnTo>
                  <a:pt x="7560842" y="1942027"/>
                </a:lnTo>
                <a:lnTo>
                  <a:pt x="7566396" y="1941876"/>
                </a:lnTo>
                <a:cubicBezTo>
                  <a:pt x="7580371" y="1930789"/>
                  <a:pt x="7592901" y="1932234"/>
                  <a:pt x="7578924" y="1943322"/>
                </a:cubicBezTo>
                <a:cubicBezTo>
                  <a:pt x="7578924" y="1943322"/>
                  <a:pt x="7563503" y="1966944"/>
                  <a:pt x="7550975" y="1965498"/>
                </a:cubicBezTo>
                <a:cubicBezTo>
                  <a:pt x="7550975" y="1965498"/>
                  <a:pt x="7549528" y="1978032"/>
                  <a:pt x="7549528" y="1978032"/>
                </a:cubicBezTo>
                <a:cubicBezTo>
                  <a:pt x="7549528" y="1978032"/>
                  <a:pt x="7549528" y="1978032"/>
                  <a:pt x="7537000" y="1976587"/>
                </a:cubicBezTo>
                <a:lnTo>
                  <a:pt x="7469976" y="2050236"/>
                </a:lnTo>
                <a:lnTo>
                  <a:pt x="7455117" y="2074507"/>
                </a:lnTo>
                <a:cubicBezTo>
                  <a:pt x="7448006" y="2084717"/>
                  <a:pt x="7440235" y="2094236"/>
                  <a:pt x="7431412" y="2102653"/>
                </a:cubicBezTo>
                <a:cubicBezTo>
                  <a:pt x="7383965" y="2145324"/>
                  <a:pt x="7372756" y="2198791"/>
                  <a:pt x="7362133" y="2255588"/>
                </a:cubicBezTo>
                <a:cubicBezTo>
                  <a:pt x="7361143" y="2269494"/>
                  <a:pt x="7362899" y="2279483"/>
                  <a:pt x="7380140" y="2279888"/>
                </a:cubicBezTo>
                <a:cubicBezTo>
                  <a:pt x="7386802" y="2278717"/>
                  <a:pt x="7400127" y="2276375"/>
                  <a:pt x="7401883" y="2286365"/>
                </a:cubicBezTo>
                <a:cubicBezTo>
                  <a:pt x="7404224" y="2299685"/>
                  <a:pt x="7391485" y="2305359"/>
                  <a:pt x="7385408" y="2309860"/>
                </a:cubicBezTo>
                <a:cubicBezTo>
                  <a:pt x="7354437" y="2329034"/>
                  <a:pt x="7345796" y="2358019"/>
                  <a:pt x="7344984" y="2392492"/>
                </a:cubicBezTo>
                <a:cubicBezTo>
                  <a:pt x="7344579" y="2409729"/>
                  <a:pt x="7343186" y="2440873"/>
                  <a:pt x="7370420" y="2439518"/>
                </a:cubicBezTo>
                <a:cubicBezTo>
                  <a:pt x="7390407" y="2436006"/>
                  <a:pt x="7415301" y="2421333"/>
                  <a:pt x="7424528" y="2395679"/>
                </a:cubicBezTo>
                <a:cubicBezTo>
                  <a:pt x="7426690" y="2388431"/>
                  <a:pt x="7421017" y="2375696"/>
                  <a:pt x="7434342" y="2373355"/>
                </a:cubicBezTo>
                <a:cubicBezTo>
                  <a:pt x="7447666" y="2371013"/>
                  <a:pt x="7450008" y="2384333"/>
                  <a:pt x="7451764" y="2394325"/>
                </a:cubicBezTo>
                <a:cubicBezTo>
                  <a:pt x="7467610" y="2425873"/>
                  <a:pt x="7481699" y="2447428"/>
                  <a:pt x="7522079" y="2423165"/>
                </a:cubicBezTo>
                <a:cubicBezTo>
                  <a:pt x="7549720" y="2404575"/>
                  <a:pt x="7580690" y="2385400"/>
                  <a:pt x="7603828" y="2360734"/>
                </a:cubicBezTo>
                <a:cubicBezTo>
                  <a:pt x="7626381" y="2332740"/>
                  <a:pt x="7654020" y="2314150"/>
                  <a:pt x="7693995" y="2307125"/>
                </a:cubicBezTo>
                <a:cubicBezTo>
                  <a:pt x="7723975" y="2301857"/>
                  <a:pt x="7757286" y="2296002"/>
                  <a:pt x="7784342" y="2274081"/>
                </a:cubicBezTo>
                <a:cubicBezTo>
                  <a:pt x="7796496" y="2265079"/>
                  <a:pt x="7807075" y="2266651"/>
                  <a:pt x="7819409" y="2278217"/>
                </a:cubicBezTo>
                <a:cubicBezTo>
                  <a:pt x="7832328" y="2293111"/>
                  <a:pt x="7827423" y="2304273"/>
                  <a:pt x="7812522" y="2317192"/>
                </a:cubicBezTo>
                <a:cubicBezTo>
                  <a:pt x="7689990" y="2421122"/>
                  <a:pt x="7601131" y="2560329"/>
                  <a:pt x="7487602" y="2676410"/>
                </a:cubicBezTo>
                <a:cubicBezTo>
                  <a:pt x="7464464" y="2701076"/>
                  <a:pt x="7422915" y="2718677"/>
                  <a:pt x="7435024" y="2768043"/>
                </a:cubicBezTo>
                <a:cubicBezTo>
                  <a:pt x="7438940" y="2770791"/>
                  <a:pt x="7429533" y="2775876"/>
                  <a:pt x="7426787" y="2779792"/>
                </a:cubicBezTo>
                <a:cubicBezTo>
                  <a:pt x="7397166" y="2826196"/>
                  <a:pt x="7366962" y="2869268"/>
                  <a:pt x="7324423" y="2900776"/>
                </a:cubicBezTo>
                <a:cubicBezTo>
                  <a:pt x="7303446" y="2918196"/>
                  <a:pt x="7289715" y="2937773"/>
                  <a:pt x="7276571" y="2960683"/>
                </a:cubicBezTo>
                <a:cubicBezTo>
                  <a:pt x="7269504" y="2979090"/>
                  <a:pt x="7273015" y="2999070"/>
                  <a:pt x="7285350" y="3010636"/>
                </a:cubicBezTo>
                <a:cubicBezTo>
                  <a:pt x="7301015" y="3021615"/>
                  <a:pt x="7308667" y="3006538"/>
                  <a:pt x="7321407" y="3000867"/>
                </a:cubicBezTo>
                <a:cubicBezTo>
                  <a:pt x="7371780" y="2974849"/>
                  <a:pt x="7413149" y="2936680"/>
                  <a:pt x="7450603" y="2895766"/>
                </a:cubicBezTo>
                <a:cubicBezTo>
                  <a:pt x="7485310" y="2858769"/>
                  <a:pt x="7525644" y="2892878"/>
                  <a:pt x="7562873" y="2889767"/>
                </a:cubicBezTo>
                <a:cubicBezTo>
                  <a:pt x="7579530" y="2886841"/>
                  <a:pt x="7561479" y="2920911"/>
                  <a:pt x="7567734" y="2936978"/>
                </a:cubicBezTo>
                <a:cubicBezTo>
                  <a:pt x="7574397" y="2935808"/>
                  <a:pt x="7584976" y="2937380"/>
                  <a:pt x="7591641" y="2936211"/>
                </a:cubicBezTo>
                <a:cubicBezTo>
                  <a:pt x="7629453" y="2936431"/>
                  <a:pt x="7662402" y="2889442"/>
                  <a:pt x="7702154" y="2920219"/>
                </a:cubicBezTo>
                <a:cubicBezTo>
                  <a:pt x="7709986" y="2925710"/>
                  <a:pt x="7714308" y="2911220"/>
                  <a:pt x="7717052" y="2907302"/>
                </a:cubicBezTo>
                <a:cubicBezTo>
                  <a:pt x="7721960" y="2896142"/>
                  <a:pt x="7722951" y="2882235"/>
                  <a:pt x="7740192" y="2882639"/>
                </a:cubicBezTo>
                <a:cubicBezTo>
                  <a:pt x="7743884" y="2923186"/>
                  <a:pt x="7743884" y="2923186"/>
                  <a:pt x="7783272" y="2912831"/>
                </a:cubicBezTo>
                <a:cubicBezTo>
                  <a:pt x="7802675" y="2905987"/>
                  <a:pt x="7852417" y="2935009"/>
                  <a:pt x="7857100" y="2961652"/>
                </a:cubicBezTo>
                <a:cubicBezTo>
                  <a:pt x="7865294" y="3008277"/>
                  <a:pt x="7866241" y="3052740"/>
                  <a:pt x="7820955" y="3088164"/>
                </a:cubicBezTo>
                <a:cubicBezTo>
                  <a:pt x="7770177" y="3131420"/>
                  <a:pt x="7741727" y="3184483"/>
                  <a:pt x="7746771" y="3252259"/>
                </a:cubicBezTo>
                <a:cubicBezTo>
                  <a:pt x="7749292" y="3286148"/>
                  <a:pt x="7733401" y="3312971"/>
                  <a:pt x="7705762" y="3331562"/>
                </a:cubicBezTo>
                <a:cubicBezTo>
                  <a:pt x="7684786" y="3348983"/>
                  <a:pt x="7659891" y="3363654"/>
                  <a:pt x="7647917" y="3393224"/>
                </a:cubicBezTo>
                <a:cubicBezTo>
                  <a:pt x="7625547" y="3441788"/>
                  <a:pt x="7584762" y="3483286"/>
                  <a:pt x="7551226" y="3526943"/>
                </a:cubicBezTo>
                <a:cubicBezTo>
                  <a:pt x="7539657" y="3539276"/>
                  <a:pt x="7528087" y="3551609"/>
                  <a:pt x="7507515" y="3551792"/>
                </a:cubicBezTo>
                <a:cubicBezTo>
                  <a:pt x="7476363" y="3550400"/>
                  <a:pt x="7456557" y="3574478"/>
                  <a:pt x="7431079" y="3585824"/>
                </a:cubicBezTo>
                <a:cubicBezTo>
                  <a:pt x="7365220" y="3621429"/>
                  <a:pt x="7399839" y="3701174"/>
                  <a:pt x="7355723" y="3743258"/>
                </a:cubicBezTo>
                <a:cubicBezTo>
                  <a:pt x="7352393" y="3743842"/>
                  <a:pt x="7352978" y="3747174"/>
                  <a:pt x="7352978" y="3747174"/>
                </a:cubicBezTo>
                <a:cubicBezTo>
                  <a:pt x="7385075" y="3793028"/>
                  <a:pt x="7318675" y="3766935"/>
                  <a:pt x="7323358" y="3793577"/>
                </a:cubicBezTo>
                <a:cubicBezTo>
                  <a:pt x="7277531" y="3767298"/>
                  <a:pt x="7287886" y="3806677"/>
                  <a:pt x="7287481" y="3823912"/>
                </a:cubicBezTo>
                <a:cubicBezTo>
                  <a:pt x="7287075" y="3841151"/>
                  <a:pt x="7278837" y="3852897"/>
                  <a:pt x="7271186" y="3867974"/>
                </a:cubicBezTo>
                <a:cubicBezTo>
                  <a:pt x="7251379" y="3892054"/>
                  <a:pt x="7224910" y="3917306"/>
                  <a:pt x="7222344" y="3941788"/>
                </a:cubicBezTo>
                <a:cubicBezTo>
                  <a:pt x="7217618" y="3973518"/>
                  <a:pt x="7202718" y="3986433"/>
                  <a:pt x="7183317" y="3993278"/>
                </a:cubicBezTo>
                <a:lnTo>
                  <a:pt x="7163056" y="4003391"/>
                </a:lnTo>
                <a:lnTo>
                  <a:pt x="7147104" y="4028337"/>
                </a:lnTo>
                <a:cubicBezTo>
                  <a:pt x="7092956" y="4109312"/>
                  <a:pt x="7042556" y="4172594"/>
                  <a:pt x="6985140" y="4228700"/>
                </a:cubicBezTo>
                <a:cubicBezTo>
                  <a:pt x="6921058" y="4316265"/>
                  <a:pt x="6857263" y="4378606"/>
                  <a:pt x="6780421" y="4478639"/>
                </a:cubicBezTo>
                <a:cubicBezTo>
                  <a:pt x="6792895" y="4491392"/>
                  <a:pt x="6805797" y="4466313"/>
                  <a:pt x="6818272" y="4479068"/>
                </a:cubicBezTo>
                <a:cubicBezTo>
                  <a:pt x="6779564" y="4554305"/>
                  <a:pt x="6753904" y="4591854"/>
                  <a:pt x="6715484" y="4641870"/>
                </a:cubicBezTo>
                <a:cubicBezTo>
                  <a:pt x="6686776" y="4669923"/>
                  <a:pt x="6657987" y="4705071"/>
                  <a:pt x="6618412" y="4752513"/>
                </a:cubicBezTo>
                <a:lnTo>
                  <a:pt x="6609770" y="4762776"/>
                </a:lnTo>
                <a:lnTo>
                  <a:pt x="6549291" y="4704426"/>
                </a:lnTo>
                <a:lnTo>
                  <a:pt x="6550757" y="4703067"/>
                </a:lnTo>
                <a:cubicBezTo>
                  <a:pt x="6589035" y="4665663"/>
                  <a:pt x="6640071" y="4615790"/>
                  <a:pt x="6678921" y="4527941"/>
                </a:cubicBezTo>
                <a:cubicBezTo>
                  <a:pt x="6717197" y="4490536"/>
                  <a:pt x="6729528" y="4515901"/>
                  <a:pt x="6780707" y="4453416"/>
                </a:cubicBezTo>
                <a:cubicBezTo>
                  <a:pt x="6806512" y="4403257"/>
                  <a:pt x="6768520" y="4415439"/>
                  <a:pt x="6819700" y="4352955"/>
                </a:cubicBezTo>
                <a:cubicBezTo>
                  <a:pt x="6851454" y="4334395"/>
                  <a:pt x="6880268" y="4296883"/>
                  <a:pt x="6910752" y="4251508"/>
                </a:cubicBezTo>
                <a:lnTo>
                  <a:pt x="6916078" y="4243377"/>
                </a:lnTo>
                <a:lnTo>
                  <a:pt x="6913589" y="4246131"/>
                </a:lnTo>
                <a:cubicBezTo>
                  <a:pt x="6905864" y="4248883"/>
                  <a:pt x="6894328" y="4249194"/>
                  <a:pt x="6877480" y="4246147"/>
                </a:cubicBezTo>
                <a:cubicBezTo>
                  <a:pt x="6840613" y="4290392"/>
                  <a:pt x="6789654" y="4313080"/>
                  <a:pt x="6760034" y="4359482"/>
                </a:cubicBezTo>
                <a:cubicBezTo>
                  <a:pt x="6746307" y="4379060"/>
                  <a:pt x="6733747" y="4405299"/>
                  <a:pt x="6700254" y="4390588"/>
                </a:cubicBezTo>
                <a:cubicBezTo>
                  <a:pt x="6689090" y="4385683"/>
                  <a:pt x="6687515" y="4396260"/>
                  <a:pt x="6685355" y="4403504"/>
                </a:cubicBezTo>
                <a:cubicBezTo>
                  <a:pt x="6656095" y="4491043"/>
                  <a:pt x="6607254" y="4564853"/>
                  <a:pt x="6542747" y="4627689"/>
                </a:cubicBezTo>
                <a:cubicBezTo>
                  <a:pt x="6533924" y="4636106"/>
                  <a:pt x="6525933" y="4644376"/>
                  <a:pt x="6518922" y="4653333"/>
                </a:cubicBezTo>
                <a:lnTo>
                  <a:pt x="6510614" y="4667111"/>
                </a:lnTo>
                <a:lnTo>
                  <a:pt x="6425846" y="4585327"/>
                </a:lnTo>
                <a:lnTo>
                  <a:pt x="6501355" y="4662810"/>
                </a:lnTo>
                <a:cubicBezTo>
                  <a:pt x="6511865" y="4673816"/>
                  <a:pt x="6523102" y="4688984"/>
                  <a:pt x="6507199" y="4696066"/>
                </a:cubicBezTo>
                <a:cubicBezTo>
                  <a:pt x="6467078" y="4711686"/>
                  <a:pt x="6464605" y="4746405"/>
                  <a:pt x="6448200" y="4775004"/>
                </a:cubicBezTo>
                <a:cubicBezTo>
                  <a:pt x="6441342" y="4784778"/>
                  <a:pt x="6427632" y="4804330"/>
                  <a:pt x="6417126" y="4793321"/>
                </a:cubicBezTo>
                <a:cubicBezTo>
                  <a:pt x="6381442" y="4761020"/>
                  <a:pt x="6363797" y="4806977"/>
                  <a:pt x="6342276" y="4806474"/>
                </a:cubicBezTo>
                <a:cubicBezTo>
                  <a:pt x="6286757" y="4807660"/>
                  <a:pt x="6315586" y="4849736"/>
                  <a:pt x="6306034" y="4868554"/>
                </a:cubicBezTo>
                <a:cubicBezTo>
                  <a:pt x="6298672" y="4899848"/>
                  <a:pt x="6289849" y="4922825"/>
                  <a:pt x="6254392" y="4916200"/>
                </a:cubicBezTo>
                <a:cubicBezTo>
                  <a:pt x="6241187" y="4914235"/>
                  <a:pt x="6225285" y="4921316"/>
                  <a:pt x="6223318" y="4934518"/>
                </a:cubicBezTo>
                <a:cubicBezTo>
                  <a:pt x="6218149" y="4978280"/>
                  <a:pt x="6179490" y="5002216"/>
                  <a:pt x="6159652" y="5035701"/>
                </a:cubicBezTo>
                <a:cubicBezTo>
                  <a:pt x="6150100" y="5054523"/>
                  <a:pt x="6128074" y="5075535"/>
                  <a:pt x="6169150" y="5089746"/>
                </a:cubicBezTo>
                <a:cubicBezTo>
                  <a:pt x="6182357" y="5091710"/>
                  <a:pt x="6183312" y="5121541"/>
                  <a:pt x="6154206" y="5126658"/>
                </a:cubicBezTo>
                <a:cubicBezTo>
                  <a:pt x="6145157" y="5123958"/>
                  <a:pt x="6136841" y="5125420"/>
                  <a:pt x="6134143" y="5134467"/>
                </a:cubicBezTo>
                <a:cubicBezTo>
                  <a:pt x="6111612" y="5176995"/>
                  <a:pt x="6089078" y="5219525"/>
                  <a:pt x="6051879" y="5251776"/>
                </a:cubicBezTo>
                <a:cubicBezTo>
                  <a:pt x="6018109" y="5279138"/>
                  <a:pt x="5959893" y="5289368"/>
                  <a:pt x="5966694" y="5352457"/>
                </a:cubicBezTo>
                <a:cubicBezTo>
                  <a:pt x="5968155" y="5360771"/>
                  <a:pt x="5956411" y="5367121"/>
                  <a:pt x="5948824" y="5372739"/>
                </a:cubicBezTo>
                <a:cubicBezTo>
                  <a:pt x="5912580" y="5434819"/>
                  <a:pt x="5841385" y="5468761"/>
                  <a:pt x="5814188" y="5533537"/>
                </a:cubicBezTo>
                <a:cubicBezTo>
                  <a:pt x="5793118" y="5584381"/>
                  <a:pt x="5759347" y="5611743"/>
                  <a:pt x="5711639" y="5632983"/>
                </a:cubicBezTo>
                <a:cubicBezTo>
                  <a:pt x="5648760" y="5665461"/>
                  <a:pt x="5575373" y="5686930"/>
                  <a:pt x="5523733" y="5734575"/>
                </a:cubicBezTo>
                <a:cubicBezTo>
                  <a:pt x="5478948" y="5772445"/>
                  <a:pt x="5435399" y="5792952"/>
                  <a:pt x="5381116" y="5776780"/>
                </a:cubicBezTo>
                <a:cubicBezTo>
                  <a:pt x="5375271" y="5743524"/>
                  <a:pt x="5388983" y="5723972"/>
                  <a:pt x="5420787" y="5709811"/>
                </a:cubicBezTo>
                <a:cubicBezTo>
                  <a:pt x="5521821" y="5674913"/>
                  <a:pt x="5605997" y="5617266"/>
                  <a:pt x="5657917" y="5522431"/>
                </a:cubicBezTo>
                <a:cubicBezTo>
                  <a:pt x="5670898" y="5498722"/>
                  <a:pt x="5711748" y="5487257"/>
                  <a:pt x="5703206" y="5463046"/>
                </a:cubicBezTo>
                <a:cubicBezTo>
                  <a:pt x="5675390" y="5377938"/>
                  <a:pt x="5771254" y="5386804"/>
                  <a:pt x="5784740" y="5341578"/>
                </a:cubicBezTo>
                <a:cubicBezTo>
                  <a:pt x="5870098" y="5339434"/>
                  <a:pt x="5883132" y="5242863"/>
                  <a:pt x="5946743" y="5214542"/>
                </a:cubicBezTo>
                <a:cubicBezTo>
                  <a:pt x="5958487" y="5208190"/>
                  <a:pt x="5959723" y="5190832"/>
                  <a:pt x="5952642" y="5174934"/>
                </a:cubicBezTo>
                <a:cubicBezTo>
                  <a:pt x="5943369" y="5146567"/>
                  <a:pt x="5929939" y="5118929"/>
                  <a:pt x="5919936" y="5086403"/>
                </a:cubicBezTo>
                <a:cubicBezTo>
                  <a:pt x="5853855" y="5149441"/>
                  <a:pt x="5793898" y="5198549"/>
                  <a:pt x="5724164" y="5240802"/>
                </a:cubicBezTo>
                <a:cubicBezTo>
                  <a:pt x="5704101" y="5248612"/>
                  <a:pt x="5693820" y="5263276"/>
                  <a:pt x="5688424" y="5281366"/>
                </a:cubicBezTo>
                <a:cubicBezTo>
                  <a:pt x="5673479" y="5318277"/>
                  <a:pt x="5664882" y="5366930"/>
                  <a:pt x="5635269" y="5393561"/>
                </a:cubicBezTo>
                <a:cubicBezTo>
                  <a:pt x="5598801" y="5429968"/>
                  <a:pt x="5567951" y="5473960"/>
                  <a:pt x="5536370" y="5513794"/>
                </a:cubicBezTo>
                <a:cubicBezTo>
                  <a:pt x="5441631" y="5633295"/>
                  <a:pt x="5325878" y="5730778"/>
                  <a:pt x="5215011" y="5831684"/>
                </a:cubicBezTo>
                <a:cubicBezTo>
                  <a:pt x="5174385" y="5868824"/>
                  <a:pt x="5123024" y="5869280"/>
                  <a:pt x="5083182" y="5837710"/>
                </a:cubicBezTo>
                <a:cubicBezTo>
                  <a:pt x="5048230" y="5809568"/>
                  <a:pt x="5011536" y="5820305"/>
                  <a:pt x="4982934" y="5803903"/>
                </a:cubicBezTo>
                <a:cubicBezTo>
                  <a:pt x="4915222" y="5760093"/>
                  <a:pt x="4943038" y="5845198"/>
                  <a:pt x="4913931" y="5850313"/>
                </a:cubicBezTo>
                <a:cubicBezTo>
                  <a:pt x="4902185" y="5856664"/>
                  <a:pt x="4895330" y="5866439"/>
                  <a:pt x="4883587" y="5872788"/>
                </a:cubicBezTo>
                <a:cubicBezTo>
                  <a:pt x="4841499" y="5901613"/>
                  <a:pt x="4803568" y="5929706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cubicBezTo>
                  <a:pt x="4695850" y="6072918"/>
                  <a:pt x="4595827" y="6064783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8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cubicBezTo>
                  <a:pt x="4411347" y="6161487"/>
                  <a:pt x="4366112" y="6148007"/>
                  <a:pt x="4381056" y="6111097"/>
                </a:cubicBezTo>
                <a:cubicBezTo>
                  <a:pt x="4388643" y="6105479"/>
                  <a:pt x="4396229" y="6099862"/>
                  <a:pt x="4401849" y="6107442"/>
                </a:cubicBezTo>
                <a:cubicBezTo>
                  <a:pt x="4431409" y="6153674"/>
                  <a:pt x="4445623" y="6112607"/>
                  <a:pt x="4459333" y="6093056"/>
                </a:cubicBezTo>
                <a:cubicBezTo>
                  <a:pt x="4473044" y="6073504"/>
                  <a:pt x="4485520" y="6071311"/>
                  <a:pt x="4507772" y="6075974"/>
                </a:cubicBezTo>
                <a:cubicBezTo>
                  <a:pt x="4538340" y="6079172"/>
                  <a:pt x="4585093" y="6028101"/>
                  <a:pt x="4571660" y="6000462"/>
                </a:cubicBezTo>
                <a:cubicBezTo>
                  <a:pt x="4564582" y="5984564"/>
                  <a:pt x="4551150" y="5956925"/>
                  <a:pt x="4526427" y="5986984"/>
                </a:cubicBezTo>
                <a:cubicBezTo>
                  <a:pt x="4512715" y="6006536"/>
                  <a:pt x="4494621" y="6001145"/>
                  <a:pt x="4473100" y="6000642"/>
                </a:cubicBezTo>
                <a:cubicBezTo>
                  <a:pt x="4421740" y="6001095"/>
                  <a:pt x="4376223" y="6034808"/>
                  <a:pt x="4327787" y="6051890"/>
                </a:cubicBezTo>
                <a:cubicBezTo>
                  <a:pt x="4303568" y="6060435"/>
                  <a:pt x="4318458" y="6096386"/>
                  <a:pt x="4309637" y="6119364"/>
                </a:cubicBezTo>
                <a:cubicBezTo>
                  <a:pt x="4288060" y="6191723"/>
                  <a:pt x="4255524" y="6201727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79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49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4" y="6448985"/>
                  <a:pt x="3639768" y="6429938"/>
                  <a:pt x="3648589" y="6406958"/>
                </a:cubicBezTo>
                <a:cubicBezTo>
                  <a:pt x="3652017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0" y="5982215"/>
                </a:cubicBezTo>
                <a:cubicBezTo>
                  <a:pt x="3958540" y="5975363"/>
                  <a:pt x="3950955" y="5980980"/>
                  <a:pt x="3948258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4" y="6179598"/>
                  <a:pt x="3632068" y="6264156"/>
                  <a:pt x="3543732" y="6322535"/>
                </a:cubicBezTo>
                <a:cubicBezTo>
                  <a:pt x="3524401" y="6334504"/>
                  <a:pt x="3515581" y="6357481"/>
                  <a:pt x="3506759" y="6380457"/>
                </a:cubicBezTo>
                <a:cubicBezTo>
                  <a:pt x="3470010" y="6464056"/>
                  <a:pt x="3403199" y="6522940"/>
                  <a:pt x="3336383" y="6581821"/>
                </a:cubicBezTo>
                <a:cubicBezTo>
                  <a:pt x="3299916" y="6618229"/>
                  <a:pt x="3254682" y="6604751"/>
                  <a:pt x="3225854" y="6562676"/>
                </a:cubicBezTo>
                <a:cubicBezTo>
                  <a:pt x="3215347" y="6551666"/>
                  <a:pt x="3207760" y="6557287"/>
                  <a:pt x="3194554" y="6555320"/>
                </a:cubicBezTo>
                <a:cubicBezTo>
                  <a:pt x="3148083" y="6559202"/>
                  <a:pt x="3136843" y="6544036"/>
                  <a:pt x="3154489" y="6498080"/>
                </a:cubicBezTo>
                <a:cubicBezTo>
                  <a:pt x="3167468" y="6474370"/>
                  <a:pt x="3180449" y="6450662"/>
                  <a:pt x="3197586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3" y="6337787"/>
                  <a:pt x="3300137" y="6326775"/>
                </a:cubicBezTo>
                <a:cubicBezTo>
                  <a:pt x="3257372" y="6278580"/>
                  <a:pt x="3307273" y="6269811"/>
                  <a:pt x="3330760" y="6257112"/>
                </a:cubicBezTo>
                <a:cubicBezTo>
                  <a:pt x="3354980" y="6248569"/>
                  <a:pt x="3361834" y="6238793"/>
                  <a:pt x="3374814" y="6215084"/>
                </a:cubicBezTo>
                <a:cubicBezTo>
                  <a:pt x="3409596" y="6144688"/>
                  <a:pt x="3434601" y="6067441"/>
                  <a:pt x="3489670" y="6014907"/>
                </a:cubicBezTo>
                <a:cubicBezTo>
                  <a:pt x="3565303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5" y="5663875"/>
                </a:lnTo>
                <a:cubicBezTo>
                  <a:pt x="3706935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7" y="5785093"/>
                </a:cubicBezTo>
                <a:cubicBezTo>
                  <a:pt x="3508651" y="5818381"/>
                  <a:pt x="3481817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3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4" y="6343572"/>
                </a:cubicBezTo>
                <a:cubicBezTo>
                  <a:pt x="2924264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1" y="6273075"/>
                  <a:pt x="2745201" y="6273075"/>
                  <a:pt x="2694401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2" y="6082464"/>
                </a:cubicBezTo>
                <a:cubicBezTo>
                  <a:pt x="2738711" y="6074030"/>
                  <a:pt x="2735159" y="6061161"/>
                  <a:pt x="2735601" y="6052727"/>
                </a:cubicBezTo>
                <a:cubicBezTo>
                  <a:pt x="2714744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8" y="5737835"/>
                </a:cubicBezTo>
                <a:cubicBezTo>
                  <a:pt x="2782535" y="5721190"/>
                  <a:pt x="2800057" y="5709425"/>
                  <a:pt x="2784080" y="5691678"/>
                </a:cubicBezTo>
                <a:cubicBezTo>
                  <a:pt x="2767881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79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8" y="5905898"/>
                  <a:pt x="2510171" y="5918325"/>
                  <a:pt x="2506174" y="5913889"/>
                </a:cubicBezTo>
                <a:cubicBezTo>
                  <a:pt x="2443172" y="5906365"/>
                  <a:pt x="2427659" y="5960513"/>
                  <a:pt x="2400601" y="5992919"/>
                </a:cubicBezTo>
                <a:cubicBezTo>
                  <a:pt x="2273974" y="6151176"/>
                  <a:pt x="2114952" y="6282369"/>
                  <a:pt x="2004744" y="6449939"/>
                </a:cubicBezTo>
                <a:cubicBezTo>
                  <a:pt x="1990994" y="6470360"/>
                  <a:pt x="1977907" y="6478129"/>
                  <a:pt x="1957496" y="6464378"/>
                </a:cubicBezTo>
                <a:cubicBezTo>
                  <a:pt x="1941297" y="6450848"/>
                  <a:pt x="1937744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0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6" y="6020301"/>
                  <a:pt x="2087145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4" y="5961080"/>
                  <a:pt x="2043205" y="5957304"/>
                </a:cubicBezTo>
                <a:cubicBezTo>
                  <a:pt x="2073595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0" y="5880556"/>
                  <a:pt x="1930943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09" y="5919849"/>
                </a:cubicBezTo>
                <a:cubicBezTo>
                  <a:pt x="1889894" y="5898548"/>
                  <a:pt x="1877251" y="5897886"/>
                  <a:pt x="1860172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3" y="6022438"/>
                  <a:pt x="1661466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89" y="4445353"/>
                  <a:pt x="1772790" y="4421159"/>
                  <a:pt x="1748821" y="4394540"/>
                </a:cubicBezTo>
                <a:cubicBezTo>
                  <a:pt x="1725078" y="4363700"/>
                  <a:pt x="1698683" y="4383458"/>
                  <a:pt x="1672291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32220" y="3708382"/>
                  <a:pt x="527821" y="3658426"/>
                  <a:pt x="570170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2" y="2659203"/>
                  <a:pt x="1185957" y="2631700"/>
                </a:cubicBezTo>
                <a:lnTo>
                  <a:pt x="1184402" y="2626073"/>
                </a:lnTo>
                <a:lnTo>
                  <a:pt x="1173244" y="2644084"/>
                </a:lnTo>
                <a:cubicBezTo>
                  <a:pt x="1168020" y="2657531"/>
                  <a:pt x="1166029" y="2672444"/>
                  <a:pt x="1169706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7" y="2777306"/>
                  <a:pt x="1063912" y="2812723"/>
                  <a:pt x="1047140" y="2827845"/>
                </a:cubicBezTo>
                <a:cubicBezTo>
                  <a:pt x="980059" y="2888329"/>
                  <a:pt x="949423" y="2967865"/>
                  <a:pt x="940529" y="3056720"/>
                </a:cubicBezTo>
                <a:cubicBezTo>
                  <a:pt x="935150" y="3085303"/>
                  <a:pt x="921899" y="3100217"/>
                  <a:pt x="893738" y="3101877"/>
                </a:cubicBezTo>
                <a:cubicBezTo>
                  <a:pt x="870128" y="3060869"/>
                  <a:pt x="878406" y="3021516"/>
                  <a:pt x="900556" y="2977810"/>
                </a:cubicBezTo>
                <a:cubicBezTo>
                  <a:pt x="929333" y="2926651"/>
                  <a:pt x="932640" y="2862858"/>
                  <a:pt x="946920" y="2805484"/>
                </a:cubicBezTo>
                <a:cubicBezTo>
                  <a:pt x="954991" y="2762609"/>
                  <a:pt x="970724" y="2729885"/>
                  <a:pt x="1007992" y="2702956"/>
                </a:cubicBezTo>
                <a:cubicBezTo>
                  <a:pt x="1031700" y="2685660"/>
                  <a:pt x="1047018" y="2660908"/>
                  <a:pt x="1061846" y="2635301"/>
                </a:cubicBezTo>
                <a:lnTo>
                  <a:pt x="1065181" y="2629725"/>
                </a:lnTo>
                <a:lnTo>
                  <a:pt x="1069876" y="2618871"/>
                </a:lnTo>
                <a:lnTo>
                  <a:pt x="1072038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6" y="2618871"/>
                </a:lnTo>
                <a:lnTo>
                  <a:pt x="1063475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70" y="2590733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6" y="2571756"/>
                </a:cubicBezTo>
                <a:cubicBezTo>
                  <a:pt x="1159160" y="2425000"/>
                  <a:pt x="1247894" y="2291212"/>
                  <a:pt x="1359603" y="2215307"/>
                </a:cubicBezTo>
                <a:cubicBezTo>
                  <a:pt x="1375512" y="2106503"/>
                  <a:pt x="1552034" y="1945728"/>
                  <a:pt x="1627805" y="1828915"/>
                </a:cubicBezTo>
                <a:cubicBezTo>
                  <a:pt x="1668695" y="1792965"/>
                  <a:pt x="1670699" y="1807936"/>
                  <a:pt x="1659738" y="1839882"/>
                </a:cubicBezTo>
                <a:cubicBezTo>
                  <a:pt x="1696623" y="1773988"/>
                  <a:pt x="1765440" y="1719063"/>
                  <a:pt x="1761434" y="1689119"/>
                </a:cubicBezTo>
                <a:cubicBezTo>
                  <a:pt x="1841212" y="1602248"/>
                  <a:pt x="1895063" y="1549324"/>
                  <a:pt x="1933951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2" y="1362327"/>
                  <a:pt x="2112675" y="1375433"/>
                  <a:pt x="2112772" y="1386849"/>
                </a:cubicBezTo>
                <a:lnTo>
                  <a:pt x="2115875" y="1392643"/>
                </a:lnTo>
                <a:lnTo>
                  <a:pt x="2368382" y="1113415"/>
                </a:lnTo>
                <a:lnTo>
                  <a:pt x="2372963" y="1120035"/>
                </a:lnTo>
                <a:lnTo>
                  <a:pt x="2380066" y="1123576"/>
                </a:lnTo>
                <a:lnTo>
                  <a:pt x="2385743" y="1117924"/>
                </a:lnTo>
                <a:cubicBezTo>
                  <a:pt x="2463517" y="1016082"/>
                  <a:pt x="2558259" y="927208"/>
                  <a:pt x="2695893" y="817356"/>
                </a:cubicBezTo>
                <a:cubicBezTo>
                  <a:pt x="2629079" y="887253"/>
                  <a:pt x="2686938" y="864273"/>
                  <a:pt x="2731834" y="858265"/>
                </a:cubicBezTo>
                <a:cubicBezTo>
                  <a:pt x="2746800" y="856263"/>
                  <a:pt x="2759762" y="839288"/>
                  <a:pt x="2774727" y="837287"/>
                </a:cubicBezTo>
                <a:cubicBezTo>
                  <a:pt x="2774727" y="837287"/>
                  <a:pt x="2775229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89"/>
                  <a:pt x="2932624" y="672646"/>
                  <a:pt x="3000068" y="676175"/>
                </a:cubicBezTo>
                <a:cubicBezTo>
                  <a:pt x="3012712" y="676837"/>
                  <a:pt x="3022245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3" y="486345"/>
                  <a:pt x="3351636" y="500096"/>
                  <a:pt x="3349650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1" y="784152"/>
                  <a:pt x="3268528" y="795917"/>
                  <a:pt x="3284726" y="809448"/>
                </a:cubicBezTo>
                <a:cubicBezTo>
                  <a:pt x="3300925" y="822978"/>
                  <a:pt x="3318227" y="815429"/>
                  <a:pt x="3331535" y="803443"/>
                </a:cubicBezTo>
                <a:cubicBezTo>
                  <a:pt x="3362805" y="771258"/>
                  <a:pt x="3394075" y="739072"/>
                  <a:pt x="3421572" y="698234"/>
                </a:cubicBezTo>
                <a:cubicBezTo>
                  <a:pt x="3513816" y="550861"/>
                  <a:pt x="3654875" y="439867"/>
                  <a:pt x="3767312" y="310461"/>
                </a:cubicBezTo>
                <a:cubicBezTo>
                  <a:pt x="3785275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4"/>
                </a:cubicBezTo>
                <a:cubicBezTo>
                  <a:pt x="3891756" y="274697"/>
                  <a:pt x="3904844" y="266925"/>
                  <a:pt x="3913493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8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7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48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80390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719392" y="4507376"/>
            <a:ext cx="1075321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186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50894" y="3056200"/>
            <a:ext cx="804110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50894" y="3733616"/>
            <a:ext cx="804110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9437611">
            <a:off x="8758257" y="719968"/>
            <a:ext cx="3671865" cy="385010"/>
          </a:xfrm>
          <a:custGeom>
            <a:avLst/>
            <a:gdLst>
              <a:gd name="connsiteX0" fmla="*/ 3142718 w 3671865"/>
              <a:gd name="connsiteY0" fmla="*/ 0 h 385010"/>
              <a:gd name="connsiteX1" fmla="*/ 3671865 w 3671865"/>
              <a:gd name="connsiteY1" fmla="*/ 385010 h 385010"/>
              <a:gd name="connsiteX2" fmla="*/ 529147 w 3671865"/>
              <a:gd name="connsiteY2" fmla="*/ 385010 h 385010"/>
              <a:gd name="connsiteX3" fmla="*/ 0 w 3671865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865" h="385010">
                <a:moveTo>
                  <a:pt x="3142718" y="0"/>
                </a:moveTo>
                <a:lnTo>
                  <a:pt x="3671865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 rot="19437611">
            <a:off x="10207067" y="829551"/>
            <a:ext cx="2320229" cy="385010"/>
          </a:xfrm>
          <a:custGeom>
            <a:avLst/>
            <a:gdLst>
              <a:gd name="connsiteX0" fmla="*/ 2320229 w 2320229"/>
              <a:gd name="connsiteY0" fmla="*/ 0 h 385010"/>
              <a:gd name="connsiteX1" fmla="*/ 2040094 w 2320229"/>
              <a:gd name="connsiteY1" fmla="*/ 385010 h 385010"/>
              <a:gd name="connsiteX2" fmla="*/ 529147 w 2320229"/>
              <a:gd name="connsiteY2" fmla="*/ 385010 h 385010"/>
              <a:gd name="connsiteX3" fmla="*/ 0 w 2320229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29" h="385010">
                <a:moveTo>
                  <a:pt x="2320229" y="0"/>
                </a:moveTo>
                <a:lnTo>
                  <a:pt x="2040094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9437611" flipH="1" flipV="1">
            <a:off x="803680" y="6106990"/>
            <a:ext cx="2427702" cy="385010"/>
          </a:xfrm>
          <a:custGeom>
            <a:avLst/>
            <a:gdLst>
              <a:gd name="connsiteX0" fmla="*/ 529147 w 2427702"/>
              <a:gd name="connsiteY0" fmla="*/ 385010 h 385010"/>
              <a:gd name="connsiteX1" fmla="*/ 0 w 2427702"/>
              <a:gd name="connsiteY1" fmla="*/ 0 h 385010"/>
              <a:gd name="connsiteX2" fmla="*/ 1898555 w 2427702"/>
              <a:gd name="connsiteY2" fmla="*/ 0 h 385010"/>
              <a:gd name="connsiteX3" fmla="*/ 2427702 w 2427702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702" h="385010">
                <a:moveTo>
                  <a:pt x="529147" y="385010"/>
                </a:moveTo>
                <a:lnTo>
                  <a:pt x="0" y="0"/>
                </a:lnTo>
                <a:lnTo>
                  <a:pt x="1898555" y="0"/>
                </a:lnTo>
                <a:lnTo>
                  <a:pt x="2427702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 userDrawn="1"/>
        </p:nvSpPr>
        <p:spPr>
          <a:xfrm rot="19437611" flipH="1" flipV="1">
            <a:off x="-73072" y="6251006"/>
            <a:ext cx="1938140" cy="385010"/>
          </a:xfrm>
          <a:custGeom>
            <a:avLst/>
            <a:gdLst>
              <a:gd name="connsiteX0" fmla="*/ 529147 w 1938140"/>
              <a:gd name="connsiteY0" fmla="*/ 385010 h 385010"/>
              <a:gd name="connsiteX1" fmla="*/ 0 w 1938140"/>
              <a:gd name="connsiteY1" fmla="*/ 0 h 385010"/>
              <a:gd name="connsiteX2" fmla="*/ 1408993 w 1938140"/>
              <a:gd name="connsiteY2" fmla="*/ 0 h 385010"/>
              <a:gd name="connsiteX3" fmla="*/ 1938140 w 1938140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40" h="385010">
                <a:moveTo>
                  <a:pt x="529147" y="385010"/>
                </a:moveTo>
                <a:lnTo>
                  <a:pt x="0" y="0"/>
                </a:lnTo>
                <a:lnTo>
                  <a:pt x="1408993" y="0"/>
                </a:lnTo>
                <a:lnTo>
                  <a:pt x="1938140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 userDrawn="1"/>
        </p:nvSpPr>
        <p:spPr>
          <a:xfrm rot="19437611">
            <a:off x="9938204" y="20721"/>
            <a:ext cx="1253978" cy="385010"/>
          </a:xfrm>
          <a:custGeom>
            <a:avLst/>
            <a:gdLst>
              <a:gd name="connsiteX0" fmla="*/ 724830 w 1253978"/>
              <a:gd name="connsiteY0" fmla="*/ 0 h 385010"/>
              <a:gd name="connsiteX1" fmla="*/ 1253978 w 1253978"/>
              <a:gd name="connsiteY1" fmla="*/ 385010 h 385010"/>
              <a:gd name="connsiteX2" fmla="*/ 529147 w 1253978"/>
              <a:gd name="connsiteY2" fmla="*/ 385010 h 385010"/>
              <a:gd name="connsiteX3" fmla="*/ 0 w 1253978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78" h="385010">
                <a:moveTo>
                  <a:pt x="724830" y="0"/>
                </a:moveTo>
                <a:lnTo>
                  <a:pt x="1253978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579394" y="3056200"/>
            <a:ext cx="354932" cy="965448"/>
            <a:chOff x="3194384" y="2886075"/>
            <a:chExt cx="354932" cy="96544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3320716" y="2886075"/>
              <a:ext cx="228600" cy="965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194384" y="2886075"/>
              <a:ext cx="126332" cy="9654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5865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4312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4312692"/>
            <a:ext cx="12192000" cy="25453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13194" y="2590860"/>
            <a:ext cx="7278806" cy="5760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13046" y="3314198"/>
            <a:ext cx="727880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17" name="Freeform 16"/>
          <p:cNvSpPr/>
          <p:nvPr userDrawn="1"/>
        </p:nvSpPr>
        <p:spPr>
          <a:xfrm>
            <a:off x="10422928" y="0"/>
            <a:ext cx="1769073" cy="3043451"/>
          </a:xfrm>
          <a:custGeom>
            <a:avLst/>
            <a:gdLst>
              <a:gd name="connsiteX0" fmla="*/ 0 w 2491801"/>
              <a:gd name="connsiteY0" fmla="*/ 0 h 4286808"/>
              <a:gd name="connsiteX1" fmla="*/ 2491801 w 2491801"/>
              <a:gd name="connsiteY1" fmla="*/ 0 h 4286808"/>
              <a:gd name="connsiteX2" fmla="*/ 2491801 w 2491801"/>
              <a:gd name="connsiteY2" fmla="*/ 4286808 h 42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1801" h="4286808">
                <a:moveTo>
                  <a:pt x="0" y="0"/>
                </a:moveTo>
                <a:lnTo>
                  <a:pt x="2491801" y="0"/>
                </a:lnTo>
                <a:lnTo>
                  <a:pt x="2491801" y="4286808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39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50894" y="3056200"/>
            <a:ext cx="804110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50894" y="3733616"/>
            <a:ext cx="804110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9437611">
            <a:off x="8758257" y="719968"/>
            <a:ext cx="3671865" cy="385010"/>
          </a:xfrm>
          <a:custGeom>
            <a:avLst/>
            <a:gdLst>
              <a:gd name="connsiteX0" fmla="*/ 3142718 w 3671865"/>
              <a:gd name="connsiteY0" fmla="*/ 0 h 385010"/>
              <a:gd name="connsiteX1" fmla="*/ 3671865 w 3671865"/>
              <a:gd name="connsiteY1" fmla="*/ 385010 h 385010"/>
              <a:gd name="connsiteX2" fmla="*/ 529147 w 3671865"/>
              <a:gd name="connsiteY2" fmla="*/ 385010 h 385010"/>
              <a:gd name="connsiteX3" fmla="*/ 0 w 3671865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865" h="385010">
                <a:moveTo>
                  <a:pt x="3142718" y="0"/>
                </a:moveTo>
                <a:lnTo>
                  <a:pt x="3671865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 rot="19437611">
            <a:off x="10207067" y="829551"/>
            <a:ext cx="2320229" cy="385010"/>
          </a:xfrm>
          <a:custGeom>
            <a:avLst/>
            <a:gdLst>
              <a:gd name="connsiteX0" fmla="*/ 2320229 w 2320229"/>
              <a:gd name="connsiteY0" fmla="*/ 0 h 385010"/>
              <a:gd name="connsiteX1" fmla="*/ 2040094 w 2320229"/>
              <a:gd name="connsiteY1" fmla="*/ 385010 h 385010"/>
              <a:gd name="connsiteX2" fmla="*/ 529147 w 2320229"/>
              <a:gd name="connsiteY2" fmla="*/ 385010 h 385010"/>
              <a:gd name="connsiteX3" fmla="*/ 0 w 2320229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29" h="385010">
                <a:moveTo>
                  <a:pt x="2320229" y="0"/>
                </a:moveTo>
                <a:lnTo>
                  <a:pt x="2040094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9437611" flipH="1" flipV="1">
            <a:off x="803680" y="6106990"/>
            <a:ext cx="2427702" cy="385010"/>
          </a:xfrm>
          <a:custGeom>
            <a:avLst/>
            <a:gdLst>
              <a:gd name="connsiteX0" fmla="*/ 529147 w 2427702"/>
              <a:gd name="connsiteY0" fmla="*/ 385010 h 385010"/>
              <a:gd name="connsiteX1" fmla="*/ 0 w 2427702"/>
              <a:gd name="connsiteY1" fmla="*/ 0 h 385010"/>
              <a:gd name="connsiteX2" fmla="*/ 1898555 w 2427702"/>
              <a:gd name="connsiteY2" fmla="*/ 0 h 385010"/>
              <a:gd name="connsiteX3" fmla="*/ 2427702 w 2427702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702" h="385010">
                <a:moveTo>
                  <a:pt x="529147" y="385010"/>
                </a:moveTo>
                <a:lnTo>
                  <a:pt x="0" y="0"/>
                </a:lnTo>
                <a:lnTo>
                  <a:pt x="1898555" y="0"/>
                </a:lnTo>
                <a:lnTo>
                  <a:pt x="2427702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 userDrawn="1"/>
        </p:nvSpPr>
        <p:spPr>
          <a:xfrm rot="19437611" flipH="1" flipV="1">
            <a:off x="-73072" y="6251006"/>
            <a:ext cx="1938140" cy="385010"/>
          </a:xfrm>
          <a:custGeom>
            <a:avLst/>
            <a:gdLst>
              <a:gd name="connsiteX0" fmla="*/ 529147 w 1938140"/>
              <a:gd name="connsiteY0" fmla="*/ 385010 h 385010"/>
              <a:gd name="connsiteX1" fmla="*/ 0 w 1938140"/>
              <a:gd name="connsiteY1" fmla="*/ 0 h 385010"/>
              <a:gd name="connsiteX2" fmla="*/ 1408993 w 1938140"/>
              <a:gd name="connsiteY2" fmla="*/ 0 h 385010"/>
              <a:gd name="connsiteX3" fmla="*/ 1938140 w 1938140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40" h="385010">
                <a:moveTo>
                  <a:pt x="529147" y="385010"/>
                </a:moveTo>
                <a:lnTo>
                  <a:pt x="0" y="0"/>
                </a:lnTo>
                <a:lnTo>
                  <a:pt x="1408993" y="0"/>
                </a:lnTo>
                <a:lnTo>
                  <a:pt x="1938140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 userDrawn="1"/>
        </p:nvSpPr>
        <p:spPr>
          <a:xfrm rot="19437611">
            <a:off x="9938204" y="20721"/>
            <a:ext cx="1253978" cy="385010"/>
          </a:xfrm>
          <a:custGeom>
            <a:avLst/>
            <a:gdLst>
              <a:gd name="connsiteX0" fmla="*/ 724830 w 1253978"/>
              <a:gd name="connsiteY0" fmla="*/ 0 h 385010"/>
              <a:gd name="connsiteX1" fmla="*/ 1253978 w 1253978"/>
              <a:gd name="connsiteY1" fmla="*/ 385010 h 385010"/>
              <a:gd name="connsiteX2" fmla="*/ 529147 w 1253978"/>
              <a:gd name="connsiteY2" fmla="*/ 385010 h 385010"/>
              <a:gd name="connsiteX3" fmla="*/ 0 w 1253978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78" h="385010">
                <a:moveTo>
                  <a:pt x="724830" y="0"/>
                </a:moveTo>
                <a:lnTo>
                  <a:pt x="1253978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579394" y="3056200"/>
            <a:ext cx="354932" cy="965448"/>
            <a:chOff x="3194384" y="2886075"/>
            <a:chExt cx="354932" cy="96544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3320716" y="2886075"/>
              <a:ext cx="228600" cy="965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194384" y="2886075"/>
              <a:ext cx="126332" cy="9654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674961" y="0"/>
            <a:ext cx="9517039" cy="68580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3451" y="340045"/>
            <a:ext cx="8853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6" y="3960946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flipH="1" flipV="1">
            <a:off x="11464117" y="0"/>
            <a:ext cx="727881" cy="68580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2388" y="340045"/>
            <a:ext cx="1121433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7742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6107" y="0"/>
            <a:ext cx="1774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 userDrawn="1"/>
        </p:nvSpPr>
        <p:spPr>
          <a:xfrm flipH="1">
            <a:off x="11464118" y="0"/>
            <a:ext cx="727881" cy="68580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64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559847" y="5773003"/>
            <a:ext cx="1241412" cy="742071"/>
            <a:chOff x="871228" y="650416"/>
            <a:chExt cx="3225644" cy="1928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54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 rot="18618228">
            <a:off x="10648255" y="-894796"/>
            <a:ext cx="1365292" cy="2119123"/>
          </a:xfrm>
          <a:custGeom>
            <a:avLst/>
            <a:gdLst>
              <a:gd name="connsiteX0" fmla="*/ 0 w 1365292"/>
              <a:gd name="connsiteY0" fmla="*/ 0 h 2119123"/>
              <a:gd name="connsiteX1" fmla="*/ 1365292 w 1365292"/>
              <a:gd name="connsiteY1" fmla="*/ 1609682 h 2119123"/>
              <a:gd name="connsiteX2" fmla="*/ 764660 w 1365292"/>
              <a:gd name="connsiteY2" fmla="*/ 2119123 h 2119123"/>
              <a:gd name="connsiteX3" fmla="*/ 0 w 1365292"/>
              <a:gd name="connsiteY3" fmla="*/ 2119123 h 2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92" h="2119123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8985" y="340045"/>
            <a:ext cx="875774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6" y="3960946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3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674961" y="0"/>
            <a:ext cx="9517039" cy="68580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3451" y="340045"/>
            <a:ext cx="8853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6" y="3960946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8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10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92" r:id="rId3"/>
    <p:sldLayoutId id="2147483654" r:id="rId4"/>
    <p:sldLayoutId id="2147483690" r:id="rId5"/>
    <p:sldLayoutId id="2147483691" r:id="rId6"/>
    <p:sldLayoutId id="2147483702" r:id="rId7"/>
    <p:sldLayoutId id="2147483693" r:id="rId8"/>
    <p:sldLayoutId id="2147483704" r:id="rId9"/>
    <p:sldLayoutId id="2147483689" r:id="rId10"/>
    <p:sldLayoutId id="2147483706" r:id="rId11"/>
    <p:sldLayoutId id="2147483708" r:id="rId12"/>
    <p:sldLayoutId id="2147483703" r:id="rId13"/>
    <p:sldLayoutId id="2147483656" r:id="rId14"/>
    <p:sldLayoutId id="2147483687" r:id="rId15"/>
    <p:sldLayoutId id="2147483709" r:id="rId1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29.svg"/><Relationship Id="rId5" Type="http://schemas.openxmlformats.org/officeDocument/2006/relationships/image" Target="../media/image52.svg"/><Relationship Id="rId10" Type="http://schemas.openxmlformats.org/officeDocument/2006/relationships/image" Target="../media/image28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anashop1.azurewebsites.net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704850"/>
            <a:ext cx="4857750" cy="47908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Hana Shop - Online food</a:t>
            </a: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Presentation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val 41">
            <a:extLst>
              <a:ext uri="{FF2B5EF4-FFF2-40B4-BE49-F238E27FC236}">
                <a16:creationId xmlns:a16="http://schemas.microsoft.com/office/drawing/2014/main" id="{4E194897-0DA7-4CD8-B046-5C4A96F6CE0C}"/>
              </a:ext>
            </a:extLst>
          </p:cNvPr>
          <p:cNvSpPr/>
          <p:nvPr/>
        </p:nvSpPr>
        <p:spPr>
          <a:xfrm>
            <a:off x="6459728" y="2537251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Oval 47">
            <a:extLst>
              <a:ext uri="{FF2B5EF4-FFF2-40B4-BE49-F238E27FC236}">
                <a16:creationId xmlns:a16="http://schemas.microsoft.com/office/drawing/2014/main" id="{C26F655D-DDE8-4464-93FD-408766B328E4}"/>
              </a:ext>
            </a:extLst>
          </p:cNvPr>
          <p:cNvSpPr/>
          <p:nvPr/>
        </p:nvSpPr>
        <p:spPr>
          <a:xfrm>
            <a:off x="4032282" y="3831502"/>
            <a:ext cx="975518" cy="975518"/>
          </a:xfrm>
          <a:prstGeom prst="ellipse">
            <a:avLst/>
          </a:prstGeom>
          <a:solidFill>
            <a:schemeClr val="accent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Oval 47">
            <a:extLst>
              <a:ext uri="{FF2B5EF4-FFF2-40B4-BE49-F238E27FC236}">
                <a16:creationId xmlns:a16="http://schemas.microsoft.com/office/drawing/2014/main" id="{58C4F864-25BE-4494-B4BC-276D12908941}"/>
              </a:ext>
            </a:extLst>
          </p:cNvPr>
          <p:cNvSpPr/>
          <p:nvPr/>
        </p:nvSpPr>
        <p:spPr>
          <a:xfrm>
            <a:off x="6459728" y="5218804"/>
            <a:ext cx="975518" cy="975518"/>
          </a:xfrm>
          <a:prstGeom prst="ellipse">
            <a:avLst/>
          </a:prstGeom>
          <a:solidFill>
            <a:schemeClr val="accent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Oval 41">
            <a:extLst>
              <a:ext uri="{FF2B5EF4-FFF2-40B4-BE49-F238E27FC236}">
                <a16:creationId xmlns:a16="http://schemas.microsoft.com/office/drawing/2014/main" id="{A58E8796-AEC0-4083-A723-4C5C2A35F4E6}"/>
              </a:ext>
            </a:extLst>
          </p:cNvPr>
          <p:cNvSpPr/>
          <p:nvPr/>
        </p:nvSpPr>
        <p:spPr>
          <a:xfrm>
            <a:off x="7293704" y="3802333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Development Model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8D70DF8D-059E-450C-ADE0-69F67A01131A}"/>
              </a:ext>
            </a:extLst>
          </p:cNvPr>
          <p:cNvGrpSpPr/>
          <p:nvPr/>
        </p:nvGrpSpPr>
        <p:grpSpPr>
          <a:xfrm>
            <a:off x="7658378" y="5654640"/>
            <a:ext cx="2943819" cy="493983"/>
            <a:chOff x="993672" y="3698889"/>
            <a:chExt cx="1998939" cy="4939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CE06AB-AC9B-4C46-A8E2-5F7B9600726B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Architecture and Design Code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5CB6D-106E-4C04-9032-8605E39353B2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package code, view, model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16">
            <a:extLst>
              <a:ext uri="{FF2B5EF4-FFF2-40B4-BE49-F238E27FC236}">
                <a16:creationId xmlns:a16="http://schemas.microsoft.com/office/drawing/2014/main" id="{A3FD473D-7B5A-46F8-B46E-F61E42DA0B96}"/>
              </a:ext>
            </a:extLst>
          </p:cNvPr>
          <p:cNvGrpSpPr/>
          <p:nvPr/>
        </p:nvGrpSpPr>
        <p:grpSpPr>
          <a:xfrm>
            <a:off x="1550448" y="5654640"/>
            <a:ext cx="2930470" cy="493983"/>
            <a:chOff x="993672" y="3698889"/>
            <a:chExt cx="1998939" cy="4939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F036B3-F9D7-41AE-B279-C982AA9B8317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E5245-4425-4612-96DC-C294A9B6407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19">
            <a:extLst>
              <a:ext uri="{FF2B5EF4-FFF2-40B4-BE49-F238E27FC236}">
                <a16:creationId xmlns:a16="http://schemas.microsoft.com/office/drawing/2014/main" id="{037689AB-5DAF-473C-B4D2-A50745475145}"/>
              </a:ext>
            </a:extLst>
          </p:cNvPr>
          <p:cNvGrpSpPr/>
          <p:nvPr/>
        </p:nvGrpSpPr>
        <p:grpSpPr>
          <a:xfrm>
            <a:off x="8414766" y="3968075"/>
            <a:ext cx="2943819" cy="678649"/>
            <a:chOff x="993672" y="3698889"/>
            <a:chExt cx="1998939" cy="678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1321D1-12C8-4D8A-AB1F-C73F5E162F5B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Design/Modify Database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02137E-E409-4A5E-A698-5B68B8CB8EE4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Design/modify Database based on requirement.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0E23C30F-8292-42D7-97D0-0B83AB07486E}"/>
              </a:ext>
            </a:extLst>
          </p:cNvPr>
          <p:cNvGrpSpPr/>
          <p:nvPr/>
        </p:nvGrpSpPr>
        <p:grpSpPr>
          <a:xfrm>
            <a:off x="3659859" y="2322369"/>
            <a:ext cx="1065820" cy="493983"/>
            <a:chOff x="993672" y="3698889"/>
            <a:chExt cx="1998939" cy="4939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400D75-4648-4825-8092-32941D4BFFAA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Release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F693C0-EAB4-4717-B835-7FC879ADA02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5">
            <a:extLst>
              <a:ext uri="{FF2B5EF4-FFF2-40B4-BE49-F238E27FC236}">
                <a16:creationId xmlns:a16="http://schemas.microsoft.com/office/drawing/2014/main" id="{9326B017-ACDC-4070-8208-1E1D4246EBA1}"/>
              </a:ext>
            </a:extLst>
          </p:cNvPr>
          <p:cNvGrpSpPr/>
          <p:nvPr/>
        </p:nvGrpSpPr>
        <p:grpSpPr>
          <a:xfrm>
            <a:off x="7477303" y="2173235"/>
            <a:ext cx="2929792" cy="821643"/>
            <a:chOff x="993672" y="3698888"/>
            <a:chExt cx="1995102" cy="6162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2E58-2080-4B4E-A3B9-0F7A683E081A}"/>
                </a:ext>
              </a:extLst>
            </p:cNvPr>
            <p:cNvSpPr txBox="1"/>
            <p:nvPr/>
          </p:nvSpPr>
          <p:spPr>
            <a:xfrm>
              <a:off x="993672" y="3698888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Requirement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613343-F8E7-474D-B34E-E89CB2F4B460}"/>
                </a:ext>
              </a:extLst>
            </p:cNvPr>
            <p:cNvSpPr txBox="1"/>
            <p:nvPr/>
          </p:nvSpPr>
          <p:spPr>
            <a:xfrm>
              <a:off x="1034469" y="3968877"/>
              <a:ext cx="1954305" cy="346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requirement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Analyze requirement.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8">
            <a:extLst>
              <a:ext uri="{FF2B5EF4-FFF2-40B4-BE49-F238E27FC236}">
                <a16:creationId xmlns:a16="http://schemas.microsoft.com/office/drawing/2014/main" id="{21419EB5-878E-463A-A2F7-322A43B5716A}"/>
              </a:ext>
            </a:extLst>
          </p:cNvPr>
          <p:cNvGrpSpPr/>
          <p:nvPr/>
        </p:nvGrpSpPr>
        <p:grpSpPr>
          <a:xfrm>
            <a:off x="786386" y="3968075"/>
            <a:ext cx="2930470" cy="678649"/>
            <a:chOff x="993672" y="3698889"/>
            <a:chExt cx="1998939" cy="6786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805934-A333-457D-8E3D-A40E853C1560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B1A374-C1A3-4275-827F-DFE1FA868D8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to validate, verify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integrate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41">
            <a:extLst>
              <a:ext uri="{FF2B5EF4-FFF2-40B4-BE49-F238E27FC236}">
                <a16:creationId xmlns:a16="http://schemas.microsoft.com/office/drawing/2014/main" id="{A8FFD075-D2A2-4184-94FA-46AE9F6BC524}"/>
              </a:ext>
            </a:extLst>
          </p:cNvPr>
          <p:cNvSpPr/>
          <p:nvPr/>
        </p:nvSpPr>
        <p:spPr>
          <a:xfrm>
            <a:off x="4704113" y="2537251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29BF1DF8-80BF-45AE-A243-6FA0D9D4EDBB}"/>
              </a:ext>
            </a:extLst>
          </p:cNvPr>
          <p:cNvSpPr/>
          <p:nvPr/>
        </p:nvSpPr>
        <p:spPr>
          <a:xfrm>
            <a:off x="4661619" y="5224335"/>
            <a:ext cx="975518" cy="975518"/>
          </a:xfrm>
          <a:prstGeom prst="ellipse">
            <a:avLst/>
          </a:prstGeom>
          <a:solidFill>
            <a:schemeClr val="accent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CEF51BF-DB97-458E-89EC-453BA6339CF3}"/>
              </a:ext>
            </a:extLst>
          </p:cNvPr>
          <p:cNvGrpSpPr/>
          <p:nvPr/>
        </p:nvGrpSpPr>
        <p:grpSpPr>
          <a:xfrm>
            <a:off x="5512975" y="3701250"/>
            <a:ext cx="1151768" cy="1217524"/>
            <a:chOff x="5949091" y="2863836"/>
            <a:chExt cx="1151768" cy="121752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62B29C9-7D48-4CC3-B496-D03AAA343142}"/>
                </a:ext>
              </a:extLst>
            </p:cNvPr>
            <p:cNvGrpSpPr/>
            <p:nvPr/>
          </p:nvGrpSpPr>
          <p:grpSpPr>
            <a:xfrm>
              <a:off x="5990699" y="2863836"/>
              <a:ext cx="202444" cy="1217524"/>
              <a:chOff x="1055023" y="2631292"/>
              <a:chExt cx="489227" cy="2942271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48115DF-991E-432F-99A0-752FB7A50681}"/>
                  </a:ext>
                </a:extLst>
              </p:cNvPr>
              <p:cNvGrpSpPr/>
              <p:nvPr/>
            </p:nvGrpSpPr>
            <p:grpSpPr>
              <a:xfrm>
                <a:off x="1195228" y="3663994"/>
                <a:ext cx="208870" cy="1909569"/>
                <a:chOff x="4360431" y="3515651"/>
                <a:chExt cx="208870" cy="1909569"/>
              </a:xfrm>
            </p:grpSpPr>
            <p:sp>
              <p:nvSpPr>
                <p:cNvPr id="72" name="사다리꼴 71">
                  <a:extLst>
                    <a:ext uri="{FF2B5EF4-FFF2-40B4-BE49-F238E27FC236}">
                      <a16:creationId xmlns:a16="http://schemas.microsoft.com/office/drawing/2014/main" id="{403A70A4-7073-4903-8A6A-26280C70F797}"/>
                    </a:ext>
                  </a:extLst>
                </p:cNvPr>
                <p:cNvSpPr/>
                <p:nvPr/>
              </p:nvSpPr>
              <p:spPr>
                <a:xfrm>
                  <a:off x="4360431" y="3515651"/>
                  <a:ext cx="208870" cy="1803164"/>
                </a:xfrm>
                <a:prstGeom prst="trapezoid">
                  <a:avLst>
                    <a:gd name="adj" fmla="val 17206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08976F72-DF54-4FCE-BF34-7F3E366A308F}"/>
                    </a:ext>
                  </a:extLst>
                </p:cNvPr>
                <p:cNvSpPr/>
                <p:nvPr/>
              </p:nvSpPr>
              <p:spPr>
                <a:xfrm>
                  <a:off x="4360431" y="5216350"/>
                  <a:ext cx="208870" cy="2088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00ED445-7C6B-4E47-AEE2-851E52646DBA}"/>
                  </a:ext>
                </a:extLst>
              </p:cNvPr>
              <p:cNvSpPr/>
              <p:nvPr/>
            </p:nvSpPr>
            <p:spPr>
              <a:xfrm>
                <a:off x="1055023" y="2631292"/>
                <a:ext cx="489227" cy="1216846"/>
              </a:xfrm>
              <a:custGeom>
                <a:avLst/>
                <a:gdLst>
                  <a:gd name="connsiteX0" fmla="*/ 72939 w 489172"/>
                  <a:gd name="connsiteY0" fmla="*/ 0 h 1397222"/>
                  <a:gd name="connsiteX1" fmla="*/ 93304 w 489172"/>
                  <a:gd name="connsiteY1" fmla="*/ 8435 h 1397222"/>
                  <a:gd name="connsiteX2" fmla="*/ 100807 w 489172"/>
                  <a:gd name="connsiteY2" fmla="*/ 26550 h 1397222"/>
                  <a:gd name="connsiteX3" fmla="*/ 100806 w 489172"/>
                  <a:gd name="connsiteY3" fmla="*/ 765594 h 1397222"/>
                  <a:gd name="connsiteX4" fmla="*/ 131180 w 489172"/>
                  <a:gd name="connsiteY4" fmla="*/ 795968 h 1397222"/>
                  <a:gd name="connsiteX5" fmla="*/ 161554 w 489172"/>
                  <a:gd name="connsiteY5" fmla="*/ 765594 h 1397222"/>
                  <a:gd name="connsiteX6" fmla="*/ 161554 w 489172"/>
                  <a:gd name="connsiteY6" fmla="*/ 28704 h 1397222"/>
                  <a:gd name="connsiteX7" fmla="*/ 169949 w 489172"/>
                  <a:gd name="connsiteY7" fmla="*/ 8435 h 1397222"/>
                  <a:gd name="connsiteX8" fmla="*/ 190314 w 489172"/>
                  <a:gd name="connsiteY8" fmla="*/ 0 h 1397222"/>
                  <a:gd name="connsiteX9" fmla="*/ 210679 w 489172"/>
                  <a:gd name="connsiteY9" fmla="*/ 8435 h 1397222"/>
                  <a:gd name="connsiteX10" fmla="*/ 217111 w 489172"/>
                  <a:gd name="connsiteY10" fmla="*/ 23964 h 1397222"/>
                  <a:gd name="connsiteX11" fmla="*/ 217110 w 489172"/>
                  <a:gd name="connsiteY11" fmla="*/ 765292 h 1397222"/>
                  <a:gd name="connsiteX12" fmla="*/ 247484 w 489172"/>
                  <a:gd name="connsiteY12" fmla="*/ 795666 h 1397222"/>
                  <a:gd name="connsiteX13" fmla="*/ 277858 w 489172"/>
                  <a:gd name="connsiteY13" fmla="*/ 765292 h 1397222"/>
                  <a:gd name="connsiteX14" fmla="*/ 277858 w 489172"/>
                  <a:gd name="connsiteY14" fmla="*/ 25070 h 1397222"/>
                  <a:gd name="connsiteX15" fmla="*/ 284748 w 489172"/>
                  <a:gd name="connsiteY15" fmla="*/ 8435 h 1397222"/>
                  <a:gd name="connsiteX16" fmla="*/ 305113 w 489172"/>
                  <a:gd name="connsiteY16" fmla="*/ 0 h 1397222"/>
                  <a:gd name="connsiteX17" fmla="*/ 325478 w 489172"/>
                  <a:gd name="connsiteY17" fmla="*/ 8435 h 1397222"/>
                  <a:gd name="connsiteX18" fmla="*/ 333416 w 489172"/>
                  <a:gd name="connsiteY18" fmla="*/ 27600 h 1397222"/>
                  <a:gd name="connsiteX19" fmla="*/ 333415 w 489172"/>
                  <a:gd name="connsiteY19" fmla="*/ 758388 h 1397222"/>
                  <a:gd name="connsiteX20" fmla="*/ 363789 w 489172"/>
                  <a:gd name="connsiteY20" fmla="*/ 788762 h 1397222"/>
                  <a:gd name="connsiteX21" fmla="*/ 394163 w 489172"/>
                  <a:gd name="connsiteY21" fmla="*/ 758388 h 1397222"/>
                  <a:gd name="connsiteX22" fmla="*/ 394163 w 489172"/>
                  <a:gd name="connsiteY22" fmla="*/ 27653 h 1397222"/>
                  <a:gd name="connsiteX23" fmla="*/ 402123 w 489172"/>
                  <a:gd name="connsiteY23" fmla="*/ 8435 h 1397222"/>
                  <a:gd name="connsiteX24" fmla="*/ 422488 w 489172"/>
                  <a:gd name="connsiteY24" fmla="*/ 0 h 1397222"/>
                  <a:gd name="connsiteX25" fmla="*/ 451288 w 489172"/>
                  <a:gd name="connsiteY25" fmla="*/ 28800 h 1397222"/>
                  <a:gd name="connsiteX26" fmla="*/ 489172 w 489172"/>
                  <a:gd name="connsiteY26" fmla="*/ 1094702 h 1397222"/>
                  <a:gd name="connsiteX27" fmla="*/ 312706 w 489172"/>
                  <a:gd name="connsiteY27" fmla="*/ 1397222 h 1397222"/>
                  <a:gd name="connsiteX28" fmla="*/ 176466 w 489172"/>
                  <a:gd name="connsiteY28" fmla="*/ 1397222 h 1397222"/>
                  <a:gd name="connsiteX29" fmla="*/ 0 w 489172"/>
                  <a:gd name="connsiteY29" fmla="*/ 1094702 h 1397222"/>
                  <a:gd name="connsiteX30" fmla="*/ 44139 w 489172"/>
                  <a:gd name="connsiteY30" fmla="*/ 28800 h 1397222"/>
                  <a:gd name="connsiteX31" fmla="*/ 72939 w 489172"/>
                  <a:gd name="connsiteY31" fmla="*/ 0 h 1397222"/>
                  <a:gd name="connsiteX0" fmla="*/ 72939 w 489172"/>
                  <a:gd name="connsiteY0" fmla="*/ 0 h 1397222"/>
                  <a:gd name="connsiteX1" fmla="*/ 93304 w 489172"/>
                  <a:gd name="connsiteY1" fmla="*/ 8435 h 1397222"/>
                  <a:gd name="connsiteX2" fmla="*/ 100807 w 489172"/>
                  <a:gd name="connsiteY2" fmla="*/ 26550 h 1397222"/>
                  <a:gd name="connsiteX3" fmla="*/ 100806 w 489172"/>
                  <a:gd name="connsiteY3" fmla="*/ 765594 h 1397222"/>
                  <a:gd name="connsiteX4" fmla="*/ 131180 w 489172"/>
                  <a:gd name="connsiteY4" fmla="*/ 795968 h 1397222"/>
                  <a:gd name="connsiteX5" fmla="*/ 161554 w 489172"/>
                  <a:gd name="connsiteY5" fmla="*/ 765594 h 1397222"/>
                  <a:gd name="connsiteX6" fmla="*/ 161554 w 489172"/>
                  <a:gd name="connsiteY6" fmla="*/ 28704 h 1397222"/>
                  <a:gd name="connsiteX7" fmla="*/ 169949 w 489172"/>
                  <a:gd name="connsiteY7" fmla="*/ 8435 h 1397222"/>
                  <a:gd name="connsiteX8" fmla="*/ 190314 w 489172"/>
                  <a:gd name="connsiteY8" fmla="*/ 0 h 1397222"/>
                  <a:gd name="connsiteX9" fmla="*/ 210679 w 489172"/>
                  <a:gd name="connsiteY9" fmla="*/ 8435 h 1397222"/>
                  <a:gd name="connsiteX10" fmla="*/ 217111 w 489172"/>
                  <a:gd name="connsiteY10" fmla="*/ 23964 h 1397222"/>
                  <a:gd name="connsiteX11" fmla="*/ 217110 w 489172"/>
                  <a:gd name="connsiteY11" fmla="*/ 765292 h 1397222"/>
                  <a:gd name="connsiteX12" fmla="*/ 247484 w 489172"/>
                  <a:gd name="connsiteY12" fmla="*/ 795666 h 1397222"/>
                  <a:gd name="connsiteX13" fmla="*/ 277858 w 489172"/>
                  <a:gd name="connsiteY13" fmla="*/ 765292 h 1397222"/>
                  <a:gd name="connsiteX14" fmla="*/ 277858 w 489172"/>
                  <a:gd name="connsiteY14" fmla="*/ 25070 h 1397222"/>
                  <a:gd name="connsiteX15" fmla="*/ 284748 w 489172"/>
                  <a:gd name="connsiteY15" fmla="*/ 8435 h 1397222"/>
                  <a:gd name="connsiteX16" fmla="*/ 305113 w 489172"/>
                  <a:gd name="connsiteY16" fmla="*/ 0 h 1397222"/>
                  <a:gd name="connsiteX17" fmla="*/ 325478 w 489172"/>
                  <a:gd name="connsiteY17" fmla="*/ 8435 h 1397222"/>
                  <a:gd name="connsiteX18" fmla="*/ 333416 w 489172"/>
                  <a:gd name="connsiteY18" fmla="*/ 27600 h 1397222"/>
                  <a:gd name="connsiteX19" fmla="*/ 333415 w 489172"/>
                  <a:gd name="connsiteY19" fmla="*/ 758388 h 1397222"/>
                  <a:gd name="connsiteX20" fmla="*/ 363789 w 489172"/>
                  <a:gd name="connsiteY20" fmla="*/ 788762 h 1397222"/>
                  <a:gd name="connsiteX21" fmla="*/ 394163 w 489172"/>
                  <a:gd name="connsiteY21" fmla="*/ 758388 h 1397222"/>
                  <a:gd name="connsiteX22" fmla="*/ 394163 w 489172"/>
                  <a:gd name="connsiteY22" fmla="*/ 27653 h 1397222"/>
                  <a:gd name="connsiteX23" fmla="*/ 402123 w 489172"/>
                  <a:gd name="connsiteY23" fmla="*/ 8435 h 1397222"/>
                  <a:gd name="connsiteX24" fmla="*/ 422488 w 489172"/>
                  <a:gd name="connsiteY24" fmla="*/ 0 h 1397222"/>
                  <a:gd name="connsiteX25" fmla="*/ 451288 w 489172"/>
                  <a:gd name="connsiteY25" fmla="*/ 28800 h 1397222"/>
                  <a:gd name="connsiteX26" fmla="*/ 489172 w 489172"/>
                  <a:gd name="connsiteY26" fmla="*/ 1094702 h 1397222"/>
                  <a:gd name="connsiteX27" fmla="*/ 312706 w 489172"/>
                  <a:gd name="connsiteY27" fmla="*/ 1397222 h 1397222"/>
                  <a:gd name="connsiteX28" fmla="*/ 176466 w 489172"/>
                  <a:gd name="connsiteY28" fmla="*/ 1397222 h 1397222"/>
                  <a:gd name="connsiteX29" fmla="*/ 0 w 489172"/>
                  <a:gd name="connsiteY29" fmla="*/ 1094702 h 1397222"/>
                  <a:gd name="connsiteX30" fmla="*/ 44139 w 489172"/>
                  <a:gd name="connsiteY30" fmla="*/ 28800 h 1397222"/>
                  <a:gd name="connsiteX31" fmla="*/ 72939 w 489172"/>
                  <a:gd name="connsiteY31" fmla="*/ 0 h 1397222"/>
                  <a:gd name="connsiteX0" fmla="*/ 72939 w 489172"/>
                  <a:gd name="connsiteY0" fmla="*/ 0 h 1397222"/>
                  <a:gd name="connsiteX1" fmla="*/ 93304 w 489172"/>
                  <a:gd name="connsiteY1" fmla="*/ 8435 h 1397222"/>
                  <a:gd name="connsiteX2" fmla="*/ 100807 w 489172"/>
                  <a:gd name="connsiteY2" fmla="*/ 26550 h 1397222"/>
                  <a:gd name="connsiteX3" fmla="*/ 100806 w 489172"/>
                  <a:gd name="connsiteY3" fmla="*/ 765594 h 1397222"/>
                  <a:gd name="connsiteX4" fmla="*/ 131180 w 489172"/>
                  <a:gd name="connsiteY4" fmla="*/ 795968 h 1397222"/>
                  <a:gd name="connsiteX5" fmla="*/ 161554 w 489172"/>
                  <a:gd name="connsiteY5" fmla="*/ 765594 h 1397222"/>
                  <a:gd name="connsiteX6" fmla="*/ 161554 w 489172"/>
                  <a:gd name="connsiteY6" fmla="*/ 28704 h 1397222"/>
                  <a:gd name="connsiteX7" fmla="*/ 169949 w 489172"/>
                  <a:gd name="connsiteY7" fmla="*/ 8435 h 1397222"/>
                  <a:gd name="connsiteX8" fmla="*/ 190314 w 489172"/>
                  <a:gd name="connsiteY8" fmla="*/ 0 h 1397222"/>
                  <a:gd name="connsiteX9" fmla="*/ 210679 w 489172"/>
                  <a:gd name="connsiteY9" fmla="*/ 8435 h 1397222"/>
                  <a:gd name="connsiteX10" fmla="*/ 217111 w 489172"/>
                  <a:gd name="connsiteY10" fmla="*/ 23964 h 1397222"/>
                  <a:gd name="connsiteX11" fmla="*/ 217110 w 489172"/>
                  <a:gd name="connsiteY11" fmla="*/ 765292 h 1397222"/>
                  <a:gd name="connsiteX12" fmla="*/ 247484 w 489172"/>
                  <a:gd name="connsiteY12" fmla="*/ 795666 h 1397222"/>
                  <a:gd name="connsiteX13" fmla="*/ 277858 w 489172"/>
                  <a:gd name="connsiteY13" fmla="*/ 765292 h 1397222"/>
                  <a:gd name="connsiteX14" fmla="*/ 277858 w 489172"/>
                  <a:gd name="connsiteY14" fmla="*/ 25070 h 1397222"/>
                  <a:gd name="connsiteX15" fmla="*/ 284748 w 489172"/>
                  <a:gd name="connsiteY15" fmla="*/ 8435 h 1397222"/>
                  <a:gd name="connsiteX16" fmla="*/ 305113 w 489172"/>
                  <a:gd name="connsiteY16" fmla="*/ 0 h 1397222"/>
                  <a:gd name="connsiteX17" fmla="*/ 325478 w 489172"/>
                  <a:gd name="connsiteY17" fmla="*/ 8435 h 1397222"/>
                  <a:gd name="connsiteX18" fmla="*/ 333416 w 489172"/>
                  <a:gd name="connsiteY18" fmla="*/ 27600 h 1397222"/>
                  <a:gd name="connsiteX19" fmla="*/ 333415 w 489172"/>
                  <a:gd name="connsiteY19" fmla="*/ 758388 h 1397222"/>
                  <a:gd name="connsiteX20" fmla="*/ 363789 w 489172"/>
                  <a:gd name="connsiteY20" fmla="*/ 788762 h 1397222"/>
                  <a:gd name="connsiteX21" fmla="*/ 394163 w 489172"/>
                  <a:gd name="connsiteY21" fmla="*/ 758388 h 1397222"/>
                  <a:gd name="connsiteX22" fmla="*/ 394163 w 489172"/>
                  <a:gd name="connsiteY22" fmla="*/ 27653 h 1397222"/>
                  <a:gd name="connsiteX23" fmla="*/ 402123 w 489172"/>
                  <a:gd name="connsiteY23" fmla="*/ 8435 h 1397222"/>
                  <a:gd name="connsiteX24" fmla="*/ 422488 w 489172"/>
                  <a:gd name="connsiteY24" fmla="*/ 0 h 1397222"/>
                  <a:gd name="connsiteX25" fmla="*/ 451288 w 489172"/>
                  <a:gd name="connsiteY25" fmla="*/ 28800 h 1397222"/>
                  <a:gd name="connsiteX26" fmla="*/ 489172 w 489172"/>
                  <a:gd name="connsiteY26" fmla="*/ 1094702 h 1397222"/>
                  <a:gd name="connsiteX27" fmla="*/ 312706 w 489172"/>
                  <a:gd name="connsiteY27" fmla="*/ 1397222 h 1397222"/>
                  <a:gd name="connsiteX28" fmla="*/ 176466 w 489172"/>
                  <a:gd name="connsiteY28" fmla="*/ 1397222 h 1397222"/>
                  <a:gd name="connsiteX29" fmla="*/ 0 w 489172"/>
                  <a:gd name="connsiteY29" fmla="*/ 1094702 h 1397222"/>
                  <a:gd name="connsiteX30" fmla="*/ 44139 w 489172"/>
                  <a:gd name="connsiteY30" fmla="*/ 28800 h 1397222"/>
                  <a:gd name="connsiteX31" fmla="*/ 72939 w 489172"/>
                  <a:gd name="connsiteY31" fmla="*/ 0 h 1397222"/>
                  <a:gd name="connsiteX0" fmla="*/ 72939 w 489173"/>
                  <a:gd name="connsiteY0" fmla="*/ 0 h 1397222"/>
                  <a:gd name="connsiteX1" fmla="*/ 93304 w 489173"/>
                  <a:gd name="connsiteY1" fmla="*/ 8435 h 1397222"/>
                  <a:gd name="connsiteX2" fmla="*/ 100807 w 489173"/>
                  <a:gd name="connsiteY2" fmla="*/ 26550 h 1397222"/>
                  <a:gd name="connsiteX3" fmla="*/ 100806 w 489173"/>
                  <a:gd name="connsiteY3" fmla="*/ 765594 h 1397222"/>
                  <a:gd name="connsiteX4" fmla="*/ 131180 w 489173"/>
                  <a:gd name="connsiteY4" fmla="*/ 795968 h 1397222"/>
                  <a:gd name="connsiteX5" fmla="*/ 161554 w 489173"/>
                  <a:gd name="connsiteY5" fmla="*/ 765594 h 1397222"/>
                  <a:gd name="connsiteX6" fmla="*/ 161554 w 489173"/>
                  <a:gd name="connsiteY6" fmla="*/ 28704 h 1397222"/>
                  <a:gd name="connsiteX7" fmla="*/ 169949 w 489173"/>
                  <a:gd name="connsiteY7" fmla="*/ 8435 h 1397222"/>
                  <a:gd name="connsiteX8" fmla="*/ 190314 w 489173"/>
                  <a:gd name="connsiteY8" fmla="*/ 0 h 1397222"/>
                  <a:gd name="connsiteX9" fmla="*/ 210679 w 489173"/>
                  <a:gd name="connsiteY9" fmla="*/ 8435 h 1397222"/>
                  <a:gd name="connsiteX10" fmla="*/ 217111 w 489173"/>
                  <a:gd name="connsiteY10" fmla="*/ 23964 h 1397222"/>
                  <a:gd name="connsiteX11" fmla="*/ 217110 w 489173"/>
                  <a:gd name="connsiteY11" fmla="*/ 765292 h 1397222"/>
                  <a:gd name="connsiteX12" fmla="*/ 247484 w 489173"/>
                  <a:gd name="connsiteY12" fmla="*/ 795666 h 1397222"/>
                  <a:gd name="connsiteX13" fmla="*/ 277858 w 489173"/>
                  <a:gd name="connsiteY13" fmla="*/ 765292 h 1397222"/>
                  <a:gd name="connsiteX14" fmla="*/ 277858 w 489173"/>
                  <a:gd name="connsiteY14" fmla="*/ 25070 h 1397222"/>
                  <a:gd name="connsiteX15" fmla="*/ 284748 w 489173"/>
                  <a:gd name="connsiteY15" fmla="*/ 8435 h 1397222"/>
                  <a:gd name="connsiteX16" fmla="*/ 305113 w 489173"/>
                  <a:gd name="connsiteY16" fmla="*/ 0 h 1397222"/>
                  <a:gd name="connsiteX17" fmla="*/ 325478 w 489173"/>
                  <a:gd name="connsiteY17" fmla="*/ 8435 h 1397222"/>
                  <a:gd name="connsiteX18" fmla="*/ 333416 w 489173"/>
                  <a:gd name="connsiteY18" fmla="*/ 27600 h 1397222"/>
                  <a:gd name="connsiteX19" fmla="*/ 333415 w 489173"/>
                  <a:gd name="connsiteY19" fmla="*/ 758388 h 1397222"/>
                  <a:gd name="connsiteX20" fmla="*/ 363789 w 489173"/>
                  <a:gd name="connsiteY20" fmla="*/ 788762 h 1397222"/>
                  <a:gd name="connsiteX21" fmla="*/ 394163 w 489173"/>
                  <a:gd name="connsiteY21" fmla="*/ 758388 h 1397222"/>
                  <a:gd name="connsiteX22" fmla="*/ 394163 w 489173"/>
                  <a:gd name="connsiteY22" fmla="*/ 27653 h 1397222"/>
                  <a:gd name="connsiteX23" fmla="*/ 402123 w 489173"/>
                  <a:gd name="connsiteY23" fmla="*/ 8435 h 1397222"/>
                  <a:gd name="connsiteX24" fmla="*/ 422488 w 489173"/>
                  <a:gd name="connsiteY24" fmla="*/ 0 h 1397222"/>
                  <a:gd name="connsiteX25" fmla="*/ 451288 w 489173"/>
                  <a:gd name="connsiteY25" fmla="*/ 28800 h 1397222"/>
                  <a:gd name="connsiteX26" fmla="*/ 489172 w 489173"/>
                  <a:gd name="connsiteY26" fmla="*/ 1094702 h 1397222"/>
                  <a:gd name="connsiteX27" fmla="*/ 312706 w 489173"/>
                  <a:gd name="connsiteY27" fmla="*/ 1397222 h 1397222"/>
                  <a:gd name="connsiteX28" fmla="*/ 176466 w 489173"/>
                  <a:gd name="connsiteY28" fmla="*/ 1397222 h 1397222"/>
                  <a:gd name="connsiteX29" fmla="*/ 0 w 489173"/>
                  <a:gd name="connsiteY29" fmla="*/ 1094702 h 1397222"/>
                  <a:gd name="connsiteX30" fmla="*/ 44139 w 489173"/>
                  <a:gd name="connsiteY30" fmla="*/ 28800 h 1397222"/>
                  <a:gd name="connsiteX31" fmla="*/ 72939 w 489173"/>
                  <a:gd name="connsiteY31" fmla="*/ 0 h 1397222"/>
                  <a:gd name="connsiteX0" fmla="*/ 72993 w 489227"/>
                  <a:gd name="connsiteY0" fmla="*/ 0 h 1397222"/>
                  <a:gd name="connsiteX1" fmla="*/ 93358 w 489227"/>
                  <a:gd name="connsiteY1" fmla="*/ 8435 h 1397222"/>
                  <a:gd name="connsiteX2" fmla="*/ 100861 w 489227"/>
                  <a:gd name="connsiteY2" fmla="*/ 26550 h 1397222"/>
                  <a:gd name="connsiteX3" fmla="*/ 100860 w 489227"/>
                  <a:gd name="connsiteY3" fmla="*/ 765594 h 1397222"/>
                  <a:gd name="connsiteX4" fmla="*/ 131234 w 489227"/>
                  <a:gd name="connsiteY4" fmla="*/ 795968 h 1397222"/>
                  <a:gd name="connsiteX5" fmla="*/ 161608 w 489227"/>
                  <a:gd name="connsiteY5" fmla="*/ 765594 h 1397222"/>
                  <a:gd name="connsiteX6" fmla="*/ 161608 w 489227"/>
                  <a:gd name="connsiteY6" fmla="*/ 28704 h 1397222"/>
                  <a:gd name="connsiteX7" fmla="*/ 170003 w 489227"/>
                  <a:gd name="connsiteY7" fmla="*/ 8435 h 1397222"/>
                  <a:gd name="connsiteX8" fmla="*/ 190368 w 489227"/>
                  <a:gd name="connsiteY8" fmla="*/ 0 h 1397222"/>
                  <a:gd name="connsiteX9" fmla="*/ 210733 w 489227"/>
                  <a:gd name="connsiteY9" fmla="*/ 8435 h 1397222"/>
                  <a:gd name="connsiteX10" fmla="*/ 217165 w 489227"/>
                  <a:gd name="connsiteY10" fmla="*/ 23964 h 1397222"/>
                  <a:gd name="connsiteX11" fmla="*/ 217164 w 489227"/>
                  <a:gd name="connsiteY11" fmla="*/ 765292 h 1397222"/>
                  <a:gd name="connsiteX12" fmla="*/ 247538 w 489227"/>
                  <a:gd name="connsiteY12" fmla="*/ 795666 h 1397222"/>
                  <a:gd name="connsiteX13" fmla="*/ 277912 w 489227"/>
                  <a:gd name="connsiteY13" fmla="*/ 765292 h 1397222"/>
                  <a:gd name="connsiteX14" fmla="*/ 277912 w 489227"/>
                  <a:gd name="connsiteY14" fmla="*/ 25070 h 1397222"/>
                  <a:gd name="connsiteX15" fmla="*/ 284802 w 489227"/>
                  <a:gd name="connsiteY15" fmla="*/ 8435 h 1397222"/>
                  <a:gd name="connsiteX16" fmla="*/ 305167 w 489227"/>
                  <a:gd name="connsiteY16" fmla="*/ 0 h 1397222"/>
                  <a:gd name="connsiteX17" fmla="*/ 325532 w 489227"/>
                  <a:gd name="connsiteY17" fmla="*/ 8435 h 1397222"/>
                  <a:gd name="connsiteX18" fmla="*/ 333470 w 489227"/>
                  <a:gd name="connsiteY18" fmla="*/ 27600 h 1397222"/>
                  <a:gd name="connsiteX19" fmla="*/ 333469 w 489227"/>
                  <a:gd name="connsiteY19" fmla="*/ 758388 h 1397222"/>
                  <a:gd name="connsiteX20" fmla="*/ 363843 w 489227"/>
                  <a:gd name="connsiteY20" fmla="*/ 788762 h 1397222"/>
                  <a:gd name="connsiteX21" fmla="*/ 394217 w 489227"/>
                  <a:gd name="connsiteY21" fmla="*/ 758388 h 1397222"/>
                  <a:gd name="connsiteX22" fmla="*/ 394217 w 489227"/>
                  <a:gd name="connsiteY22" fmla="*/ 27653 h 1397222"/>
                  <a:gd name="connsiteX23" fmla="*/ 402177 w 489227"/>
                  <a:gd name="connsiteY23" fmla="*/ 8435 h 1397222"/>
                  <a:gd name="connsiteX24" fmla="*/ 422542 w 489227"/>
                  <a:gd name="connsiteY24" fmla="*/ 0 h 1397222"/>
                  <a:gd name="connsiteX25" fmla="*/ 451342 w 489227"/>
                  <a:gd name="connsiteY25" fmla="*/ 28800 h 1397222"/>
                  <a:gd name="connsiteX26" fmla="*/ 489226 w 489227"/>
                  <a:gd name="connsiteY26" fmla="*/ 1094702 h 1397222"/>
                  <a:gd name="connsiteX27" fmla="*/ 312760 w 489227"/>
                  <a:gd name="connsiteY27" fmla="*/ 1397222 h 1397222"/>
                  <a:gd name="connsiteX28" fmla="*/ 176520 w 489227"/>
                  <a:gd name="connsiteY28" fmla="*/ 1397222 h 1397222"/>
                  <a:gd name="connsiteX29" fmla="*/ 54 w 489227"/>
                  <a:gd name="connsiteY29" fmla="*/ 1094702 h 1397222"/>
                  <a:gd name="connsiteX30" fmla="*/ 44193 w 489227"/>
                  <a:gd name="connsiteY30" fmla="*/ 28800 h 1397222"/>
                  <a:gd name="connsiteX31" fmla="*/ 72993 w 489227"/>
                  <a:gd name="connsiteY31" fmla="*/ 0 h 1397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89227" h="1397222">
                    <a:moveTo>
                      <a:pt x="72993" y="0"/>
                    </a:moveTo>
                    <a:cubicBezTo>
                      <a:pt x="80946" y="0"/>
                      <a:pt x="88146" y="3224"/>
                      <a:pt x="93358" y="8435"/>
                    </a:cubicBezTo>
                    <a:lnTo>
                      <a:pt x="100861" y="26550"/>
                    </a:lnTo>
                    <a:cubicBezTo>
                      <a:pt x="100861" y="272898"/>
                      <a:pt x="100860" y="519246"/>
                      <a:pt x="100860" y="765594"/>
                    </a:cubicBezTo>
                    <a:cubicBezTo>
                      <a:pt x="100860" y="782369"/>
                      <a:pt x="114459" y="795968"/>
                      <a:pt x="131234" y="795968"/>
                    </a:cubicBezTo>
                    <a:cubicBezTo>
                      <a:pt x="148009" y="795968"/>
                      <a:pt x="161608" y="782369"/>
                      <a:pt x="161608" y="765594"/>
                    </a:cubicBezTo>
                    <a:lnTo>
                      <a:pt x="161608" y="28704"/>
                    </a:lnTo>
                    <a:lnTo>
                      <a:pt x="170003" y="8435"/>
                    </a:lnTo>
                    <a:cubicBezTo>
                      <a:pt x="175215" y="3224"/>
                      <a:pt x="182415" y="0"/>
                      <a:pt x="190368" y="0"/>
                    </a:cubicBezTo>
                    <a:cubicBezTo>
                      <a:pt x="198321" y="0"/>
                      <a:pt x="205521" y="3224"/>
                      <a:pt x="210733" y="8435"/>
                    </a:cubicBezTo>
                    <a:lnTo>
                      <a:pt x="217165" y="23964"/>
                    </a:lnTo>
                    <a:cubicBezTo>
                      <a:pt x="217165" y="271073"/>
                      <a:pt x="217164" y="518183"/>
                      <a:pt x="217164" y="765292"/>
                    </a:cubicBezTo>
                    <a:cubicBezTo>
                      <a:pt x="217164" y="782067"/>
                      <a:pt x="230763" y="795666"/>
                      <a:pt x="247538" y="795666"/>
                    </a:cubicBezTo>
                    <a:cubicBezTo>
                      <a:pt x="264313" y="795666"/>
                      <a:pt x="277912" y="782067"/>
                      <a:pt x="277912" y="765292"/>
                    </a:cubicBezTo>
                    <a:lnTo>
                      <a:pt x="277912" y="25070"/>
                    </a:lnTo>
                    <a:lnTo>
                      <a:pt x="284802" y="8435"/>
                    </a:lnTo>
                    <a:cubicBezTo>
                      <a:pt x="290014" y="3224"/>
                      <a:pt x="297214" y="0"/>
                      <a:pt x="305167" y="0"/>
                    </a:cubicBezTo>
                    <a:cubicBezTo>
                      <a:pt x="313120" y="0"/>
                      <a:pt x="320320" y="3224"/>
                      <a:pt x="325532" y="8435"/>
                    </a:cubicBezTo>
                    <a:lnTo>
                      <a:pt x="333470" y="27600"/>
                    </a:lnTo>
                    <a:cubicBezTo>
                      <a:pt x="333470" y="271196"/>
                      <a:pt x="333469" y="514792"/>
                      <a:pt x="333469" y="758388"/>
                    </a:cubicBezTo>
                    <a:cubicBezTo>
                      <a:pt x="333469" y="775163"/>
                      <a:pt x="347068" y="788762"/>
                      <a:pt x="363843" y="788762"/>
                    </a:cubicBezTo>
                    <a:cubicBezTo>
                      <a:pt x="380618" y="788762"/>
                      <a:pt x="394217" y="775163"/>
                      <a:pt x="394217" y="758388"/>
                    </a:cubicBezTo>
                    <a:lnTo>
                      <a:pt x="394217" y="27653"/>
                    </a:lnTo>
                    <a:lnTo>
                      <a:pt x="402177" y="8435"/>
                    </a:lnTo>
                    <a:cubicBezTo>
                      <a:pt x="407389" y="3224"/>
                      <a:pt x="414589" y="0"/>
                      <a:pt x="422542" y="0"/>
                    </a:cubicBezTo>
                    <a:cubicBezTo>
                      <a:pt x="438448" y="0"/>
                      <a:pt x="451342" y="12894"/>
                      <a:pt x="451342" y="28800"/>
                    </a:cubicBezTo>
                    <a:lnTo>
                      <a:pt x="489226" y="1094702"/>
                    </a:lnTo>
                    <a:cubicBezTo>
                      <a:pt x="489647" y="1154329"/>
                      <a:pt x="371582" y="1296382"/>
                      <a:pt x="312760" y="1397222"/>
                    </a:cubicBezTo>
                    <a:lnTo>
                      <a:pt x="176520" y="1397222"/>
                    </a:lnTo>
                    <a:cubicBezTo>
                      <a:pt x="117698" y="1296382"/>
                      <a:pt x="-2942" y="1149177"/>
                      <a:pt x="54" y="1094702"/>
                    </a:cubicBezTo>
                    <a:lnTo>
                      <a:pt x="44193" y="28800"/>
                    </a:lnTo>
                    <a:cubicBezTo>
                      <a:pt x="44193" y="12894"/>
                      <a:pt x="57087" y="0"/>
                      <a:pt x="72993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0397131-FFA9-4CC3-B46D-5F7F9FD0B25D}"/>
                </a:ext>
              </a:extLst>
            </p:cNvPr>
            <p:cNvGrpSpPr/>
            <p:nvPr/>
          </p:nvGrpSpPr>
          <p:grpSpPr>
            <a:xfrm rot="5400000">
              <a:off x="6387920" y="3344889"/>
              <a:ext cx="274109" cy="1151768"/>
              <a:chOff x="4241918" y="2487570"/>
              <a:chExt cx="1118390" cy="4699330"/>
            </a:xfrm>
          </p:grpSpPr>
          <p:sp>
            <p:nvSpPr>
              <p:cNvPr id="75" name="타원 55">
                <a:extLst>
                  <a:ext uri="{FF2B5EF4-FFF2-40B4-BE49-F238E27FC236}">
                    <a16:creationId xmlns:a16="http://schemas.microsoft.com/office/drawing/2014/main" id="{08136591-8E67-4B6A-B62D-C8FEF0E9CF66}"/>
                  </a:ext>
                </a:extLst>
              </p:cNvPr>
              <p:cNvSpPr/>
              <p:nvPr/>
            </p:nvSpPr>
            <p:spPr>
              <a:xfrm>
                <a:off x="4241918" y="2487570"/>
                <a:ext cx="1118390" cy="1811879"/>
              </a:xfrm>
              <a:custGeom>
                <a:avLst/>
                <a:gdLst>
                  <a:gd name="connsiteX0" fmla="*/ 0 w 1173877"/>
                  <a:gd name="connsiteY0" fmla="*/ 586939 h 1173877"/>
                  <a:gd name="connsiteX1" fmla="*/ 586939 w 1173877"/>
                  <a:gd name="connsiteY1" fmla="*/ 0 h 1173877"/>
                  <a:gd name="connsiteX2" fmla="*/ 1173878 w 1173877"/>
                  <a:gd name="connsiteY2" fmla="*/ 586939 h 1173877"/>
                  <a:gd name="connsiteX3" fmla="*/ 586939 w 1173877"/>
                  <a:gd name="connsiteY3" fmla="*/ 1173878 h 1173877"/>
                  <a:gd name="connsiteX4" fmla="*/ 0 w 1173877"/>
                  <a:gd name="connsiteY4" fmla="*/ 586939 h 1173877"/>
                  <a:gd name="connsiteX0" fmla="*/ 41 w 1173919"/>
                  <a:gd name="connsiteY0" fmla="*/ 932720 h 1519659"/>
                  <a:gd name="connsiteX1" fmla="*/ 610033 w 1173919"/>
                  <a:gd name="connsiteY1" fmla="*/ 0 h 1519659"/>
                  <a:gd name="connsiteX2" fmla="*/ 1173919 w 1173919"/>
                  <a:gd name="connsiteY2" fmla="*/ 932720 h 1519659"/>
                  <a:gd name="connsiteX3" fmla="*/ 586980 w 1173919"/>
                  <a:gd name="connsiteY3" fmla="*/ 1519659 h 1519659"/>
                  <a:gd name="connsiteX4" fmla="*/ 41 w 1173919"/>
                  <a:gd name="connsiteY4" fmla="*/ 932720 h 1519659"/>
                  <a:gd name="connsiteX0" fmla="*/ 74 w 1173952"/>
                  <a:gd name="connsiteY0" fmla="*/ 932720 h 1842389"/>
                  <a:gd name="connsiteX1" fmla="*/ 610066 w 1173952"/>
                  <a:gd name="connsiteY1" fmla="*/ 0 h 1842389"/>
                  <a:gd name="connsiteX2" fmla="*/ 1173952 w 1173952"/>
                  <a:gd name="connsiteY2" fmla="*/ 932720 h 1842389"/>
                  <a:gd name="connsiteX3" fmla="*/ 579329 w 1173952"/>
                  <a:gd name="connsiteY3" fmla="*/ 1842389 h 1842389"/>
                  <a:gd name="connsiteX4" fmla="*/ 74 w 1173952"/>
                  <a:gd name="connsiteY4" fmla="*/ 932720 h 1842389"/>
                  <a:gd name="connsiteX0" fmla="*/ 17 w 1173895"/>
                  <a:gd name="connsiteY0" fmla="*/ 932720 h 1842389"/>
                  <a:gd name="connsiteX1" fmla="*/ 610009 w 1173895"/>
                  <a:gd name="connsiteY1" fmla="*/ 0 h 1842389"/>
                  <a:gd name="connsiteX2" fmla="*/ 1173895 w 1173895"/>
                  <a:gd name="connsiteY2" fmla="*/ 932720 h 1842389"/>
                  <a:gd name="connsiteX3" fmla="*/ 579272 w 1173895"/>
                  <a:gd name="connsiteY3" fmla="*/ 1842389 h 1842389"/>
                  <a:gd name="connsiteX4" fmla="*/ 17 w 1173895"/>
                  <a:gd name="connsiteY4" fmla="*/ 932720 h 1842389"/>
                  <a:gd name="connsiteX0" fmla="*/ 756 w 1174634"/>
                  <a:gd name="connsiteY0" fmla="*/ 932720 h 1842389"/>
                  <a:gd name="connsiteX1" fmla="*/ 610748 w 1174634"/>
                  <a:gd name="connsiteY1" fmla="*/ 0 h 1842389"/>
                  <a:gd name="connsiteX2" fmla="*/ 1174634 w 1174634"/>
                  <a:gd name="connsiteY2" fmla="*/ 932720 h 1842389"/>
                  <a:gd name="connsiteX3" fmla="*/ 580011 w 1174634"/>
                  <a:gd name="connsiteY3" fmla="*/ 1842389 h 1842389"/>
                  <a:gd name="connsiteX4" fmla="*/ 756 w 1174634"/>
                  <a:gd name="connsiteY4" fmla="*/ 932720 h 1842389"/>
                  <a:gd name="connsiteX0" fmla="*/ 756 w 1174634"/>
                  <a:gd name="connsiteY0" fmla="*/ 932720 h 1842389"/>
                  <a:gd name="connsiteX1" fmla="*/ 610748 w 1174634"/>
                  <a:gd name="connsiteY1" fmla="*/ 0 h 1842389"/>
                  <a:gd name="connsiteX2" fmla="*/ 1174634 w 1174634"/>
                  <a:gd name="connsiteY2" fmla="*/ 932720 h 1842389"/>
                  <a:gd name="connsiteX3" fmla="*/ 580011 w 1174634"/>
                  <a:gd name="connsiteY3" fmla="*/ 1842389 h 1842389"/>
                  <a:gd name="connsiteX4" fmla="*/ 756 w 1174634"/>
                  <a:gd name="connsiteY4" fmla="*/ 932720 h 1842389"/>
                  <a:gd name="connsiteX0" fmla="*/ 542 w 1174420"/>
                  <a:gd name="connsiteY0" fmla="*/ 932720 h 1842389"/>
                  <a:gd name="connsiteX1" fmla="*/ 610534 w 1174420"/>
                  <a:gd name="connsiteY1" fmla="*/ 0 h 1842389"/>
                  <a:gd name="connsiteX2" fmla="*/ 1174420 w 1174420"/>
                  <a:gd name="connsiteY2" fmla="*/ 932720 h 1842389"/>
                  <a:gd name="connsiteX3" fmla="*/ 579797 w 1174420"/>
                  <a:gd name="connsiteY3" fmla="*/ 1842389 h 1842389"/>
                  <a:gd name="connsiteX4" fmla="*/ 542 w 1174420"/>
                  <a:gd name="connsiteY4" fmla="*/ 932720 h 1842389"/>
                  <a:gd name="connsiteX0" fmla="*/ 542 w 1174420"/>
                  <a:gd name="connsiteY0" fmla="*/ 932720 h 1842389"/>
                  <a:gd name="connsiteX1" fmla="*/ 610534 w 1174420"/>
                  <a:gd name="connsiteY1" fmla="*/ 0 h 1842389"/>
                  <a:gd name="connsiteX2" fmla="*/ 1174420 w 1174420"/>
                  <a:gd name="connsiteY2" fmla="*/ 932720 h 1842389"/>
                  <a:gd name="connsiteX3" fmla="*/ 579797 w 1174420"/>
                  <a:gd name="connsiteY3" fmla="*/ 1842389 h 1842389"/>
                  <a:gd name="connsiteX4" fmla="*/ 542 w 1174420"/>
                  <a:gd name="connsiteY4" fmla="*/ 932720 h 1842389"/>
                  <a:gd name="connsiteX0" fmla="*/ 542 w 1175985"/>
                  <a:gd name="connsiteY0" fmla="*/ 932720 h 1842389"/>
                  <a:gd name="connsiteX1" fmla="*/ 610534 w 1175985"/>
                  <a:gd name="connsiteY1" fmla="*/ 0 h 1842389"/>
                  <a:gd name="connsiteX2" fmla="*/ 1174420 w 1175985"/>
                  <a:gd name="connsiteY2" fmla="*/ 932720 h 1842389"/>
                  <a:gd name="connsiteX3" fmla="*/ 579797 w 1175985"/>
                  <a:gd name="connsiteY3" fmla="*/ 1842389 h 1842389"/>
                  <a:gd name="connsiteX4" fmla="*/ 542 w 1175985"/>
                  <a:gd name="connsiteY4" fmla="*/ 932720 h 1842389"/>
                  <a:gd name="connsiteX0" fmla="*/ 542 w 1175985"/>
                  <a:gd name="connsiteY0" fmla="*/ 932720 h 1842389"/>
                  <a:gd name="connsiteX1" fmla="*/ 610534 w 1175985"/>
                  <a:gd name="connsiteY1" fmla="*/ 0 h 1842389"/>
                  <a:gd name="connsiteX2" fmla="*/ 1174420 w 1175985"/>
                  <a:gd name="connsiteY2" fmla="*/ 932720 h 1842389"/>
                  <a:gd name="connsiteX3" fmla="*/ 579797 w 1175985"/>
                  <a:gd name="connsiteY3" fmla="*/ 1842389 h 1842389"/>
                  <a:gd name="connsiteX4" fmla="*/ 542 w 1175985"/>
                  <a:gd name="connsiteY4" fmla="*/ 932720 h 1842389"/>
                  <a:gd name="connsiteX0" fmla="*/ 542 w 1174536"/>
                  <a:gd name="connsiteY0" fmla="*/ 932720 h 1842389"/>
                  <a:gd name="connsiteX1" fmla="*/ 610534 w 1174536"/>
                  <a:gd name="connsiteY1" fmla="*/ 0 h 1842389"/>
                  <a:gd name="connsiteX2" fmla="*/ 1174420 w 1174536"/>
                  <a:gd name="connsiteY2" fmla="*/ 932720 h 1842389"/>
                  <a:gd name="connsiteX3" fmla="*/ 579797 w 1174536"/>
                  <a:gd name="connsiteY3" fmla="*/ 1842389 h 1842389"/>
                  <a:gd name="connsiteX4" fmla="*/ 542 w 1174536"/>
                  <a:gd name="connsiteY4" fmla="*/ 932720 h 1842389"/>
                  <a:gd name="connsiteX0" fmla="*/ 574 w 1143830"/>
                  <a:gd name="connsiteY0" fmla="*/ 932720 h 1842389"/>
                  <a:gd name="connsiteX1" fmla="*/ 579830 w 1143830"/>
                  <a:gd name="connsiteY1" fmla="*/ 0 h 1842389"/>
                  <a:gd name="connsiteX2" fmla="*/ 1143716 w 1143830"/>
                  <a:gd name="connsiteY2" fmla="*/ 932720 h 1842389"/>
                  <a:gd name="connsiteX3" fmla="*/ 549093 w 1143830"/>
                  <a:gd name="connsiteY3" fmla="*/ 1842389 h 1842389"/>
                  <a:gd name="connsiteX4" fmla="*/ 574 w 1143830"/>
                  <a:gd name="connsiteY4" fmla="*/ 932720 h 1842389"/>
                  <a:gd name="connsiteX0" fmla="*/ 574 w 1143830"/>
                  <a:gd name="connsiteY0" fmla="*/ 932720 h 1842389"/>
                  <a:gd name="connsiteX1" fmla="*/ 579830 w 1143830"/>
                  <a:gd name="connsiteY1" fmla="*/ 0 h 1842389"/>
                  <a:gd name="connsiteX2" fmla="*/ 1143716 w 1143830"/>
                  <a:gd name="connsiteY2" fmla="*/ 932720 h 1842389"/>
                  <a:gd name="connsiteX3" fmla="*/ 549093 w 1143830"/>
                  <a:gd name="connsiteY3" fmla="*/ 1842389 h 1842389"/>
                  <a:gd name="connsiteX4" fmla="*/ 574 w 1143830"/>
                  <a:gd name="connsiteY4" fmla="*/ 932720 h 1842389"/>
                  <a:gd name="connsiteX0" fmla="*/ 872 w 1144196"/>
                  <a:gd name="connsiteY0" fmla="*/ 932720 h 1842389"/>
                  <a:gd name="connsiteX1" fmla="*/ 580128 w 1144196"/>
                  <a:gd name="connsiteY1" fmla="*/ 0 h 1842389"/>
                  <a:gd name="connsiteX2" fmla="*/ 1144014 w 1144196"/>
                  <a:gd name="connsiteY2" fmla="*/ 932720 h 1842389"/>
                  <a:gd name="connsiteX3" fmla="*/ 549391 w 1144196"/>
                  <a:gd name="connsiteY3" fmla="*/ 1842389 h 1842389"/>
                  <a:gd name="connsiteX4" fmla="*/ 872 w 1144196"/>
                  <a:gd name="connsiteY4" fmla="*/ 932720 h 1842389"/>
                  <a:gd name="connsiteX0" fmla="*/ 574 w 1143830"/>
                  <a:gd name="connsiteY0" fmla="*/ 932720 h 1842389"/>
                  <a:gd name="connsiteX1" fmla="*/ 579830 w 1143830"/>
                  <a:gd name="connsiteY1" fmla="*/ 0 h 1842389"/>
                  <a:gd name="connsiteX2" fmla="*/ 1143716 w 1143830"/>
                  <a:gd name="connsiteY2" fmla="*/ 932720 h 1842389"/>
                  <a:gd name="connsiteX3" fmla="*/ 549093 w 1143830"/>
                  <a:gd name="connsiteY3" fmla="*/ 1842389 h 1842389"/>
                  <a:gd name="connsiteX4" fmla="*/ 574 w 1143830"/>
                  <a:gd name="connsiteY4" fmla="*/ 932720 h 1842389"/>
                  <a:gd name="connsiteX0" fmla="*/ 574 w 1144158"/>
                  <a:gd name="connsiteY0" fmla="*/ 932720 h 1842389"/>
                  <a:gd name="connsiteX1" fmla="*/ 579830 w 1144158"/>
                  <a:gd name="connsiteY1" fmla="*/ 0 h 1842389"/>
                  <a:gd name="connsiteX2" fmla="*/ 1143716 w 1144158"/>
                  <a:gd name="connsiteY2" fmla="*/ 932720 h 1842389"/>
                  <a:gd name="connsiteX3" fmla="*/ 549093 w 1144158"/>
                  <a:gd name="connsiteY3" fmla="*/ 1842389 h 1842389"/>
                  <a:gd name="connsiteX4" fmla="*/ 574 w 1144158"/>
                  <a:gd name="connsiteY4" fmla="*/ 932720 h 1842389"/>
                  <a:gd name="connsiteX0" fmla="*/ 574 w 1144158"/>
                  <a:gd name="connsiteY0" fmla="*/ 932720 h 1842389"/>
                  <a:gd name="connsiteX1" fmla="*/ 579830 w 1144158"/>
                  <a:gd name="connsiteY1" fmla="*/ 0 h 1842389"/>
                  <a:gd name="connsiteX2" fmla="*/ 1143716 w 1144158"/>
                  <a:gd name="connsiteY2" fmla="*/ 932720 h 1842389"/>
                  <a:gd name="connsiteX3" fmla="*/ 549093 w 1144158"/>
                  <a:gd name="connsiteY3" fmla="*/ 1842389 h 1842389"/>
                  <a:gd name="connsiteX4" fmla="*/ 574 w 1144158"/>
                  <a:gd name="connsiteY4" fmla="*/ 932720 h 1842389"/>
                  <a:gd name="connsiteX0" fmla="*/ 574 w 1143830"/>
                  <a:gd name="connsiteY0" fmla="*/ 932720 h 1842389"/>
                  <a:gd name="connsiteX1" fmla="*/ 579830 w 1143830"/>
                  <a:gd name="connsiteY1" fmla="*/ 0 h 1842389"/>
                  <a:gd name="connsiteX2" fmla="*/ 1143716 w 1143830"/>
                  <a:gd name="connsiteY2" fmla="*/ 932720 h 1842389"/>
                  <a:gd name="connsiteX3" fmla="*/ 549093 w 1143830"/>
                  <a:gd name="connsiteY3" fmla="*/ 1842389 h 1842389"/>
                  <a:gd name="connsiteX4" fmla="*/ 574 w 1143830"/>
                  <a:gd name="connsiteY4" fmla="*/ 932720 h 1842389"/>
                  <a:gd name="connsiteX0" fmla="*/ 573 w 1136147"/>
                  <a:gd name="connsiteY0" fmla="*/ 932723 h 1842395"/>
                  <a:gd name="connsiteX1" fmla="*/ 579829 w 1136147"/>
                  <a:gd name="connsiteY1" fmla="*/ 3 h 1842395"/>
                  <a:gd name="connsiteX2" fmla="*/ 1136031 w 1136147"/>
                  <a:gd name="connsiteY2" fmla="*/ 925039 h 1842395"/>
                  <a:gd name="connsiteX3" fmla="*/ 549092 w 1136147"/>
                  <a:gd name="connsiteY3" fmla="*/ 1842392 h 1842395"/>
                  <a:gd name="connsiteX4" fmla="*/ 573 w 1136147"/>
                  <a:gd name="connsiteY4" fmla="*/ 932723 h 1842395"/>
                  <a:gd name="connsiteX0" fmla="*/ 573 w 1136147"/>
                  <a:gd name="connsiteY0" fmla="*/ 894353 h 1842497"/>
                  <a:gd name="connsiteX1" fmla="*/ 579829 w 1136147"/>
                  <a:gd name="connsiteY1" fmla="*/ 53 h 1842497"/>
                  <a:gd name="connsiteX2" fmla="*/ 1136031 w 1136147"/>
                  <a:gd name="connsiteY2" fmla="*/ 925089 h 1842497"/>
                  <a:gd name="connsiteX3" fmla="*/ 549092 w 1136147"/>
                  <a:gd name="connsiteY3" fmla="*/ 1842442 h 1842497"/>
                  <a:gd name="connsiteX4" fmla="*/ 573 w 1136147"/>
                  <a:gd name="connsiteY4" fmla="*/ 894353 h 1842497"/>
                  <a:gd name="connsiteX0" fmla="*/ 573 w 1136147"/>
                  <a:gd name="connsiteY0" fmla="*/ 894358 h 1842502"/>
                  <a:gd name="connsiteX1" fmla="*/ 579829 w 1136147"/>
                  <a:gd name="connsiteY1" fmla="*/ 58 h 1842502"/>
                  <a:gd name="connsiteX2" fmla="*/ 1136031 w 1136147"/>
                  <a:gd name="connsiteY2" fmla="*/ 925094 h 1842502"/>
                  <a:gd name="connsiteX3" fmla="*/ 549092 w 1136147"/>
                  <a:gd name="connsiteY3" fmla="*/ 1842447 h 1842502"/>
                  <a:gd name="connsiteX4" fmla="*/ 573 w 1136147"/>
                  <a:gd name="connsiteY4" fmla="*/ 894358 h 1842502"/>
                  <a:gd name="connsiteX0" fmla="*/ 573 w 1136147"/>
                  <a:gd name="connsiteY0" fmla="*/ 894362 h 1842506"/>
                  <a:gd name="connsiteX1" fmla="*/ 579829 w 1136147"/>
                  <a:gd name="connsiteY1" fmla="*/ 62 h 1842506"/>
                  <a:gd name="connsiteX2" fmla="*/ 1136031 w 1136147"/>
                  <a:gd name="connsiteY2" fmla="*/ 925098 h 1842506"/>
                  <a:gd name="connsiteX3" fmla="*/ 549092 w 1136147"/>
                  <a:gd name="connsiteY3" fmla="*/ 1842451 h 1842506"/>
                  <a:gd name="connsiteX4" fmla="*/ 573 w 1136147"/>
                  <a:gd name="connsiteY4" fmla="*/ 894362 h 1842506"/>
                  <a:gd name="connsiteX0" fmla="*/ 573 w 1136031"/>
                  <a:gd name="connsiteY0" fmla="*/ 894362 h 1842506"/>
                  <a:gd name="connsiteX1" fmla="*/ 579829 w 1136031"/>
                  <a:gd name="connsiteY1" fmla="*/ 62 h 1842506"/>
                  <a:gd name="connsiteX2" fmla="*/ 1136031 w 1136031"/>
                  <a:gd name="connsiteY2" fmla="*/ 925098 h 1842506"/>
                  <a:gd name="connsiteX3" fmla="*/ 549092 w 1136031"/>
                  <a:gd name="connsiteY3" fmla="*/ 1842451 h 1842506"/>
                  <a:gd name="connsiteX4" fmla="*/ 573 w 1136031"/>
                  <a:gd name="connsiteY4" fmla="*/ 894362 h 1842506"/>
                  <a:gd name="connsiteX0" fmla="*/ 944 w 1136402"/>
                  <a:gd name="connsiteY0" fmla="*/ 894362 h 1842506"/>
                  <a:gd name="connsiteX1" fmla="*/ 580200 w 1136402"/>
                  <a:gd name="connsiteY1" fmla="*/ 62 h 1842506"/>
                  <a:gd name="connsiteX2" fmla="*/ 1136402 w 1136402"/>
                  <a:gd name="connsiteY2" fmla="*/ 925098 h 1842506"/>
                  <a:gd name="connsiteX3" fmla="*/ 549463 w 1136402"/>
                  <a:gd name="connsiteY3" fmla="*/ 1842451 h 1842506"/>
                  <a:gd name="connsiteX4" fmla="*/ 944 w 1136402"/>
                  <a:gd name="connsiteY4" fmla="*/ 894362 h 1842506"/>
                  <a:gd name="connsiteX0" fmla="*/ 1105 w 1136563"/>
                  <a:gd name="connsiteY0" fmla="*/ 894362 h 1842506"/>
                  <a:gd name="connsiteX1" fmla="*/ 580361 w 1136563"/>
                  <a:gd name="connsiteY1" fmla="*/ 62 h 1842506"/>
                  <a:gd name="connsiteX2" fmla="*/ 1136563 w 1136563"/>
                  <a:gd name="connsiteY2" fmla="*/ 925098 h 1842506"/>
                  <a:gd name="connsiteX3" fmla="*/ 549624 w 1136563"/>
                  <a:gd name="connsiteY3" fmla="*/ 1842451 h 1842506"/>
                  <a:gd name="connsiteX4" fmla="*/ 1105 w 1136563"/>
                  <a:gd name="connsiteY4" fmla="*/ 894362 h 1842506"/>
                  <a:gd name="connsiteX0" fmla="*/ 1105 w 1136563"/>
                  <a:gd name="connsiteY0" fmla="*/ 894362 h 1842506"/>
                  <a:gd name="connsiteX1" fmla="*/ 580361 w 1136563"/>
                  <a:gd name="connsiteY1" fmla="*/ 62 h 1842506"/>
                  <a:gd name="connsiteX2" fmla="*/ 1136563 w 1136563"/>
                  <a:gd name="connsiteY2" fmla="*/ 925098 h 1842506"/>
                  <a:gd name="connsiteX3" fmla="*/ 549624 w 1136563"/>
                  <a:gd name="connsiteY3" fmla="*/ 1842451 h 1842506"/>
                  <a:gd name="connsiteX4" fmla="*/ 1105 w 1136563"/>
                  <a:gd name="connsiteY4" fmla="*/ 894362 h 1842506"/>
                  <a:gd name="connsiteX0" fmla="*/ 530 w 1175493"/>
                  <a:gd name="connsiteY0" fmla="*/ 904205 h 1842443"/>
                  <a:gd name="connsiteX1" fmla="*/ 619291 w 1175493"/>
                  <a:gd name="connsiteY1" fmla="*/ 29 h 1842443"/>
                  <a:gd name="connsiteX2" fmla="*/ 1175493 w 1175493"/>
                  <a:gd name="connsiteY2" fmla="*/ 925065 h 1842443"/>
                  <a:gd name="connsiteX3" fmla="*/ 588554 w 1175493"/>
                  <a:gd name="connsiteY3" fmla="*/ 1842418 h 1842443"/>
                  <a:gd name="connsiteX4" fmla="*/ 530 w 1175493"/>
                  <a:gd name="connsiteY4" fmla="*/ 904205 h 1842443"/>
                  <a:gd name="connsiteX0" fmla="*/ 527 w 1155736"/>
                  <a:gd name="connsiteY0" fmla="*/ 904205 h 1842443"/>
                  <a:gd name="connsiteX1" fmla="*/ 619288 w 1155736"/>
                  <a:gd name="connsiteY1" fmla="*/ 29 h 1842443"/>
                  <a:gd name="connsiteX2" fmla="*/ 1155736 w 1155736"/>
                  <a:gd name="connsiteY2" fmla="*/ 925065 h 1842443"/>
                  <a:gd name="connsiteX3" fmla="*/ 588551 w 1155736"/>
                  <a:gd name="connsiteY3" fmla="*/ 1842418 h 1842443"/>
                  <a:gd name="connsiteX4" fmla="*/ 527 w 1155736"/>
                  <a:gd name="connsiteY4" fmla="*/ 904205 h 1842443"/>
                  <a:gd name="connsiteX0" fmla="*/ 620 w 1155829"/>
                  <a:gd name="connsiteY0" fmla="*/ 904205 h 1842443"/>
                  <a:gd name="connsiteX1" fmla="*/ 619381 w 1155829"/>
                  <a:gd name="connsiteY1" fmla="*/ 29 h 1842443"/>
                  <a:gd name="connsiteX2" fmla="*/ 1155829 w 1155829"/>
                  <a:gd name="connsiteY2" fmla="*/ 925065 h 1842443"/>
                  <a:gd name="connsiteX3" fmla="*/ 588644 w 1155829"/>
                  <a:gd name="connsiteY3" fmla="*/ 1842418 h 1842443"/>
                  <a:gd name="connsiteX4" fmla="*/ 620 w 1155829"/>
                  <a:gd name="connsiteY4" fmla="*/ 904205 h 1842443"/>
                  <a:gd name="connsiteX0" fmla="*/ 853 w 1156062"/>
                  <a:gd name="connsiteY0" fmla="*/ 904570 h 1842808"/>
                  <a:gd name="connsiteX1" fmla="*/ 619614 w 1156062"/>
                  <a:gd name="connsiteY1" fmla="*/ 394 h 1842808"/>
                  <a:gd name="connsiteX2" fmla="*/ 1156062 w 1156062"/>
                  <a:gd name="connsiteY2" fmla="*/ 925430 h 1842808"/>
                  <a:gd name="connsiteX3" fmla="*/ 588877 w 1156062"/>
                  <a:gd name="connsiteY3" fmla="*/ 1842783 h 1842808"/>
                  <a:gd name="connsiteX4" fmla="*/ 853 w 1156062"/>
                  <a:gd name="connsiteY4" fmla="*/ 904570 h 1842808"/>
                  <a:gd name="connsiteX0" fmla="*/ 949 w 1156158"/>
                  <a:gd name="connsiteY0" fmla="*/ 904271 h 1842509"/>
                  <a:gd name="connsiteX1" fmla="*/ 619710 w 1156158"/>
                  <a:gd name="connsiteY1" fmla="*/ 95 h 1842509"/>
                  <a:gd name="connsiteX2" fmla="*/ 1156158 w 1156158"/>
                  <a:gd name="connsiteY2" fmla="*/ 925131 h 1842509"/>
                  <a:gd name="connsiteX3" fmla="*/ 588973 w 1156158"/>
                  <a:gd name="connsiteY3" fmla="*/ 1842484 h 1842509"/>
                  <a:gd name="connsiteX4" fmla="*/ 949 w 1156158"/>
                  <a:gd name="connsiteY4" fmla="*/ 904271 h 1842509"/>
                  <a:gd name="connsiteX0" fmla="*/ 7 w 1155216"/>
                  <a:gd name="connsiteY0" fmla="*/ 904270 h 1842508"/>
                  <a:gd name="connsiteX1" fmla="*/ 599015 w 1155216"/>
                  <a:gd name="connsiteY1" fmla="*/ 94 h 1842508"/>
                  <a:gd name="connsiteX2" fmla="*/ 1155216 w 1155216"/>
                  <a:gd name="connsiteY2" fmla="*/ 925130 h 1842508"/>
                  <a:gd name="connsiteX3" fmla="*/ 588031 w 1155216"/>
                  <a:gd name="connsiteY3" fmla="*/ 1842483 h 1842508"/>
                  <a:gd name="connsiteX4" fmla="*/ 7 w 1155216"/>
                  <a:gd name="connsiteY4" fmla="*/ 904270 h 1842508"/>
                  <a:gd name="connsiteX0" fmla="*/ 7 w 1155216"/>
                  <a:gd name="connsiteY0" fmla="*/ 904270 h 1842508"/>
                  <a:gd name="connsiteX1" fmla="*/ 599015 w 1155216"/>
                  <a:gd name="connsiteY1" fmla="*/ 94 h 1842508"/>
                  <a:gd name="connsiteX2" fmla="*/ 1155216 w 1155216"/>
                  <a:gd name="connsiteY2" fmla="*/ 925130 h 1842508"/>
                  <a:gd name="connsiteX3" fmla="*/ 588031 w 1155216"/>
                  <a:gd name="connsiteY3" fmla="*/ 1842483 h 1842508"/>
                  <a:gd name="connsiteX4" fmla="*/ 7 w 1155216"/>
                  <a:gd name="connsiteY4" fmla="*/ 904270 h 1842508"/>
                  <a:gd name="connsiteX0" fmla="*/ 7 w 1155216"/>
                  <a:gd name="connsiteY0" fmla="*/ 904270 h 1842508"/>
                  <a:gd name="connsiteX1" fmla="*/ 599015 w 1155216"/>
                  <a:gd name="connsiteY1" fmla="*/ 94 h 1842508"/>
                  <a:gd name="connsiteX2" fmla="*/ 1155216 w 1155216"/>
                  <a:gd name="connsiteY2" fmla="*/ 925130 h 1842508"/>
                  <a:gd name="connsiteX3" fmla="*/ 588031 w 1155216"/>
                  <a:gd name="connsiteY3" fmla="*/ 1842483 h 1842508"/>
                  <a:gd name="connsiteX4" fmla="*/ 7 w 1155216"/>
                  <a:gd name="connsiteY4" fmla="*/ 904270 h 1842508"/>
                  <a:gd name="connsiteX0" fmla="*/ 8 w 1155217"/>
                  <a:gd name="connsiteY0" fmla="*/ 904270 h 1842508"/>
                  <a:gd name="connsiteX1" fmla="*/ 599016 w 1155217"/>
                  <a:gd name="connsiteY1" fmla="*/ 94 h 1842508"/>
                  <a:gd name="connsiteX2" fmla="*/ 1155217 w 1155217"/>
                  <a:gd name="connsiteY2" fmla="*/ 925130 h 1842508"/>
                  <a:gd name="connsiteX3" fmla="*/ 588032 w 1155217"/>
                  <a:gd name="connsiteY3" fmla="*/ 1842483 h 1842508"/>
                  <a:gd name="connsiteX4" fmla="*/ 8 w 1155217"/>
                  <a:gd name="connsiteY4" fmla="*/ 904270 h 1842508"/>
                  <a:gd name="connsiteX0" fmla="*/ 8 w 1155217"/>
                  <a:gd name="connsiteY0" fmla="*/ 904270 h 1842508"/>
                  <a:gd name="connsiteX1" fmla="*/ 599016 w 1155217"/>
                  <a:gd name="connsiteY1" fmla="*/ 94 h 1842508"/>
                  <a:gd name="connsiteX2" fmla="*/ 1155217 w 1155217"/>
                  <a:gd name="connsiteY2" fmla="*/ 925130 h 1842508"/>
                  <a:gd name="connsiteX3" fmla="*/ 588032 w 1155217"/>
                  <a:gd name="connsiteY3" fmla="*/ 1842483 h 1842508"/>
                  <a:gd name="connsiteX4" fmla="*/ 8 w 1155217"/>
                  <a:gd name="connsiteY4" fmla="*/ 904270 h 1842508"/>
                  <a:gd name="connsiteX0" fmla="*/ 184 w 1155393"/>
                  <a:gd name="connsiteY0" fmla="*/ 904270 h 1842508"/>
                  <a:gd name="connsiteX1" fmla="*/ 599192 w 1155393"/>
                  <a:gd name="connsiteY1" fmla="*/ 94 h 1842508"/>
                  <a:gd name="connsiteX2" fmla="*/ 1155393 w 1155393"/>
                  <a:gd name="connsiteY2" fmla="*/ 925130 h 1842508"/>
                  <a:gd name="connsiteX3" fmla="*/ 588208 w 1155393"/>
                  <a:gd name="connsiteY3" fmla="*/ 1842483 h 1842508"/>
                  <a:gd name="connsiteX4" fmla="*/ 184 w 1155393"/>
                  <a:gd name="connsiteY4" fmla="*/ 904270 h 1842508"/>
                  <a:gd name="connsiteX0" fmla="*/ 184 w 1155393"/>
                  <a:gd name="connsiteY0" fmla="*/ 904240 h 1842478"/>
                  <a:gd name="connsiteX1" fmla="*/ 599192 w 1155393"/>
                  <a:gd name="connsiteY1" fmla="*/ 64 h 1842478"/>
                  <a:gd name="connsiteX2" fmla="*/ 1155393 w 1155393"/>
                  <a:gd name="connsiteY2" fmla="*/ 925100 h 1842478"/>
                  <a:gd name="connsiteX3" fmla="*/ 588208 w 1155393"/>
                  <a:gd name="connsiteY3" fmla="*/ 1842453 h 1842478"/>
                  <a:gd name="connsiteX4" fmla="*/ 184 w 1155393"/>
                  <a:gd name="connsiteY4" fmla="*/ 904240 h 1842478"/>
                  <a:gd name="connsiteX0" fmla="*/ 184 w 1155393"/>
                  <a:gd name="connsiteY0" fmla="*/ 904259 h 1842497"/>
                  <a:gd name="connsiteX1" fmla="*/ 599192 w 1155393"/>
                  <a:gd name="connsiteY1" fmla="*/ 83 h 1842497"/>
                  <a:gd name="connsiteX2" fmla="*/ 1155393 w 1155393"/>
                  <a:gd name="connsiteY2" fmla="*/ 925119 h 1842497"/>
                  <a:gd name="connsiteX3" fmla="*/ 588208 w 1155393"/>
                  <a:gd name="connsiteY3" fmla="*/ 1842472 h 1842497"/>
                  <a:gd name="connsiteX4" fmla="*/ 184 w 1155393"/>
                  <a:gd name="connsiteY4" fmla="*/ 904259 h 1842497"/>
                  <a:gd name="connsiteX0" fmla="*/ 184 w 1155718"/>
                  <a:gd name="connsiteY0" fmla="*/ 904235 h 1842465"/>
                  <a:gd name="connsiteX1" fmla="*/ 599192 w 1155718"/>
                  <a:gd name="connsiteY1" fmla="*/ 59 h 1842465"/>
                  <a:gd name="connsiteX2" fmla="*/ 1155393 w 1155718"/>
                  <a:gd name="connsiteY2" fmla="*/ 925095 h 1842465"/>
                  <a:gd name="connsiteX3" fmla="*/ 588208 w 1155718"/>
                  <a:gd name="connsiteY3" fmla="*/ 1842448 h 1842465"/>
                  <a:gd name="connsiteX4" fmla="*/ 184 w 1155718"/>
                  <a:gd name="connsiteY4" fmla="*/ 904235 h 1842465"/>
                  <a:gd name="connsiteX0" fmla="*/ 9 w 1155230"/>
                  <a:gd name="connsiteY0" fmla="*/ 933851 h 1872079"/>
                  <a:gd name="connsiteX1" fmla="*/ 599017 w 1155230"/>
                  <a:gd name="connsiteY1" fmla="*/ 46 h 1872079"/>
                  <a:gd name="connsiteX2" fmla="*/ 1155218 w 1155230"/>
                  <a:gd name="connsiteY2" fmla="*/ 954711 h 1872079"/>
                  <a:gd name="connsiteX3" fmla="*/ 588033 w 1155230"/>
                  <a:gd name="connsiteY3" fmla="*/ 1872064 h 1872079"/>
                  <a:gd name="connsiteX4" fmla="*/ 9 w 1155230"/>
                  <a:gd name="connsiteY4" fmla="*/ 933851 h 1872079"/>
                  <a:gd name="connsiteX0" fmla="*/ 184 w 1155405"/>
                  <a:gd name="connsiteY0" fmla="*/ 933851 h 1872078"/>
                  <a:gd name="connsiteX1" fmla="*/ 599192 w 1155405"/>
                  <a:gd name="connsiteY1" fmla="*/ 46 h 1872078"/>
                  <a:gd name="connsiteX2" fmla="*/ 1155393 w 1155405"/>
                  <a:gd name="connsiteY2" fmla="*/ 954711 h 1872078"/>
                  <a:gd name="connsiteX3" fmla="*/ 588208 w 1155405"/>
                  <a:gd name="connsiteY3" fmla="*/ 1872064 h 1872078"/>
                  <a:gd name="connsiteX4" fmla="*/ 184 w 1155405"/>
                  <a:gd name="connsiteY4" fmla="*/ 933851 h 1872078"/>
                  <a:gd name="connsiteX0" fmla="*/ 184 w 1155572"/>
                  <a:gd name="connsiteY0" fmla="*/ 933863 h 1872093"/>
                  <a:gd name="connsiteX1" fmla="*/ 599192 w 1155572"/>
                  <a:gd name="connsiteY1" fmla="*/ 58 h 1872093"/>
                  <a:gd name="connsiteX2" fmla="*/ 1155393 w 1155572"/>
                  <a:gd name="connsiteY2" fmla="*/ 954723 h 1872093"/>
                  <a:gd name="connsiteX3" fmla="*/ 588208 w 1155572"/>
                  <a:gd name="connsiteY3" fmla="*/ 1872076 h 1872093"/>
                  <a:gd name="connsiteX4" fmla="*/ 184 w 1155572"/>
                  <a:gd name="connsiteY4" fmla="*/ 933863 h 1872093"/>
                  <a:gd name="connsiteX0" fmla="*/ 184 w 1155560"/>
                  <a:gd name="connsiteY0" fmla="*/ 933863 h 1872094"/>
                  <a:gd name="connsiteX1" fmla="*/ 599192 w 1155560"/>
                  <a:gd name="connsiteY1" fmla="*/ 58 h 1872094"/>
                  <a:gd name="connsiteX2" fmla="*/ 1155393 w 1155560"/>
                  <a:gd name="connsiteY2" fmla="*/ 954723 h 1872094"/>
                  <a:gd name="connsiteX3" fmla="*/ 588208 w 1155560"/>
                  <a:gd name="connsiteY3" fmla="*/ 1872076 h 1872094"/>
                  <a:gd name="connsiteX4" fmla="*/ 184 w 1155560"/>
                  <a:gd name="connsiteY4" fmla="*/ 933863 h 187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560" h="1872094">
                    <a:moveTo>
                      <a:pt x="184" y="933863"/>
                    </a:moveTo>
                    <a:cubicBezTo>
                      <a:pt x="-7861" y="453961"/>
                      <a:pt x="248634" y="6457"/>
                      <a:pt x="599192" y="58"/>
                    </a:cubicBezTo>
                    <a:cubicBezTo>
                      <a:pt x="949750" y="-6341"/>
                      <a:pt x="1147347" y="524204"/>
                      <a:pt x="1155393" y="954723"/>
                    </a:cubicBezTo>
                    <a:cubicBezTo>
                      <a:pt x="1163439" y="1385242"/>
                      <a:pt x="879509" y="1875552"/>
                      <a:pt x="588208" y="1872076"/>
                    </a:cubicBezTo>
                    <a:cubicBezTo>
                      <a:pt x="296907" y="1868600"/>
                      <a:pt x="8229" y="1413765"/>
                      <a:pt x="184" y="9338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사다리꼴 75">
                <a:extLst>
                  <a:ext uri="{FF2B5EF4-FFF2-40B4-BE49-F238E27FC236}">
                    <a16:creationId xmlns:a16="http://schemas.microsoft.com/office/drawing/2014/main" id="{93008A23-4357-4BCB-B679-4937974DD029}"/>
                  </a:ext>
                </a:extLst>
              </p:cNvPr>
              <p:cNvSpPr/>
              <p:nvPr/>
            </p:nvSpPr>
            <p:spPr>
              <a:xfrm>
                <a:off x="4624785" y="3962858"/>
                <a:ext cx="352648" cy="3044392"/>
              </a:xfrm>
              <a:prstGeom prst="trapezoid">
                <a:avLst>
                  <a:gd name="adj" fmla="val 1720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613C58F4-5F53-4CE5-9BDC-65002AE04E8F}"/>
                  </a:ext>
                </a:extLst>
              </p:cNvPr>
              <p:cNvSpPr/>
              <p:nvPr/>
            </p:nvSpPr>
            <p:spPr>
              <a:xfrm>
                <a:off x="4624785" y="6834252"/>
                <a:ext cx="352648" cy="3526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8B31BF92-1000-4B6A-BFF8-B58B57309437}"/>
              </a:ext>
            </a:extLst>
          </p:cNvPr>
          <p:cNvSpPr txBox="1"/>
          <p:nvPr/>
        </p:nvSpPr>
        <p:spPr>
          <a:xfrm>
            <a:off x="5287912" y="3977768"/>
            <a:ext cx="1659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FAST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FOOD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27A7BE-161B-4115-A126-6E89F55AB5A3}"/>
              </a:ext>
            </a:extLst>
          </p:cNvPr>
          <p:cNvSpPr txBox="1"/>
          <p:nvPr/>
        </p:nvSpPr>
        <p:spPr>
          <a:xfrm>
            <a:off x="4057915" y="1254422"/>
            <a:ext cx="4233133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Based on Agile Model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0" name="Graphic 129" descr="Database">
            <a:extLst>
              <a:ext uri="{FF2B5EF4-FFF2-40B4-BE49-F238E27FC236}">
                <a16:creationId xmlns:a16="http://schemas.microsoft.com/office/drawing/2014/main" id="{0800E5FF-A407-4E19-B9C9-C747ED45C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4762" y="3968068"/>
            <a:ext cx="692943" cy="692943"/>
          </a:xfrm>
          <a:prstGeom prst="rect">
            <a:avLst/>
          </a:prstGeom>
        </p:spPr>
      </p:pic>
      <p:pic>
        <p:nvPicPr>
          <p:cNvPr id="148" name="Graphic 147" descr="Web design">
            <a:extLst>
              <a:ext uri="{FF2B5EF4-FFF2-40B4-BE49-F238E27FC236}">
                <a16:creationId xmlns:a16="http://schemas.microsoft.com/office/drawing/2014/main" id="{B3014694-28D5-4E5E-A8B7-0A65426F1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1453" y="5452740"/>
            <a:ext cx="577261" cy="577261"/>
          </a:xfrm>
          <a:prstGeom prst="rect">
            <a:avLst/>
          </a:prstGeom>
        </p:spPr>
      </p:pic>
      <p:pic>
        <p:nvPicPr>
          <p:cNvPr id="152" name="Graphic 151" descr="Folder">
            <a:extLst>
              <a:ext uri="{FF2B5EF4-FFF2-40B4-BE49-F238E27FC236}">
                <a16:creationId xmlns:a16="http://schemas.microsoft.com/office/drawing/2014/main" id="{51089BEE-7F53-4DFD-8268-BDEBF07DD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5050" y="5330324"/>
            <a:ext cx="699677" cy="699677"/>
          </a:xfrm>
          <a:prstGeom prst="rect">
            <a:avLst/>
          </a:prstGeom>
        </p:spPr>
      </p:pic>
      <p:pic>
        <p:nvPicPr>
          <p:cNvPr id="169" name="Graphic 168" descr="Checklist">
            <a:extLst>
              <a:ext uri="{FF2B5EF4-FFF2-40B4-BE49-F238E27FC236}">
                <a16:creationId xmlns:a16="http://schemas.microsoft.com/office/drawing/2014/main" id="{B8C1DFF3-A003-4F9B-BED2-D0774C19FB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4874" y="4014307"/>
            <a:ext cx="600463" cy="600463"/>
          </a:xfrm>
          <a:prstGeom prst="rect">
            <a:avLst/>
          </a:prstGeom>
        </p:spPr>
      </p:pic>
      <p:pic>
        <p:nvPicPr>
          <p:cNvPr id="172" name="Graphic 171" descr="Checkmark">
            <a:extLst>
              <a:ext uri="{FF2B5EF4-FFF2-40B4-BE49-F238E27FC236}">
                <a16:creationId xmlns:a16="http://schemas.microsoft.com/office/drawing/2014/main" id="{FC2C8F8F-E7ED-4245-BFC9-43FB5737BE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4787" y="2779012"/>
            <a:ext cx="535737" cy="535737"/>
          </a:xfrm>
          <a:prstGeom prst="rect">
            <a:avLst/>
          </a:prstGeom>
        </p:spPr>
      </p:pic>
      <p:cxnSp>
        <p:nvCxnSpPr>
          <p:cNvPr id="219" name="Connector: Curved 218">
            <a:extLst>
              <a:ext uri="{FF2B5EF4-FFF2-40B4-BE49-F238E27FC236}">
                <a16:creationId xmlns:a16="http://schemas.microsoft.com/office/drawing/2014/main" id="{0A909DD6-1804-4F34-9FA1-E9B015D20A2B}"/>
              </a:ext>
            </a:extLst>
          </p:cNvPr>
          <p:cNvCxnSpPr>
            <a:cxnSpLocks/>
            <a:stCxn id="22" idx="7"/>
            <a:endCxn id="240" idx="1"/>
          </p:cNvCxnSpPr>
          <p:nvPr/>
        </p:nvCxnSpPr>
        <p:spPr>
          <a:xfrm rot="5400000" flipH="1" flipV="1">
            <a:off x="6069679" y="2147203"/>
            <a:ext cx="12700" cy="1065819"/>
          </a:xfrm>
          <a:prstGeom prst="curvedConnector3">
            <a:avLst>
              <a:gd name="adj1" fmla="val 292489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or: Curved 220">
            <a:extLst>
              <a:ext uri="{FF2B5EF4-FFF2-40B4-BE49-F238E27FC236}">
                <a16:creationId xmlns:a16="http://schemas.microsoft.com/office/drawing/2014/main" id="{189051CB-958C-4DE7-9E58-4BB82ED57855}"/>
              </a:ext>
            </a:extLst>
          </p:cNvPr>
          <p:cNvCxnSpPr>
            <a:cxnSpLocks/>
            <a:stCxn id="240" idx="6"/>
            <a:endCxn id="135" idx="0"/>
          </p:cNvCxnSpPr>
          <p:nvPr/>
        </p:nvCxnSpPr>
        <p:spPr>
          <a:xfrm>
            <a:off x="7435246" y="3025010"/>
            <a:ext cx="346217" cy="77732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Curved 224">
            <a:extLst>
              <a:ext uri="{FF2B5EF4-FFF2-40B4-BE49-F238E27FC236}">
                <a16:creationId xmlns:a16="http://schemas.microsoft.com/office/drawing/2014/main" id="{43816161-FC83-4308-9B5B-590118E8A9B1}"/>
              </a:ext>
            </a:extLst>
          </p:cNvPr>
          <p:cNvCxnSpPr>
            <a:cxnSpLocks/>
            <a:stCxn id="135" idx="4"/>
            <a:endCxn id="153" idx="6"/>
          </p:cNvCxnSpPr>
          <p:nvPr/>
        </p:nvCxnSpPr>
        <p:spPr>
          <a:xfrm rot="5400000">
            <a:off x="7143999" y="5069099"/>
            <a:ext cx="928712" cy="34621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Curved 226">
            <a:extLst>
              <a:ext uri="{FF2B5EF4-FFF2-40B4-BE49-F238E27FC236}">
                <a16:creationId xmlns:a16="http://schemas.microsoft.com/office/drawing/2014/main" id="{EC9E825D-0645-4417-BD87-BDF2F031CEF2}"/>
              </a:ext>
            </a:extLst>
          </p:cNvPr>
          <p:cNvCxnSpPr>
            <a:cxnSpLocks/>
            <a:stCxn id="153" idx="3"/>
            <a:endCxn id="27" idx="5"/>
          </p:cNvCxnSpPr>
          <p:nvPr/>
        </p:nvCxnSpPr>
        <p:spPr>
          <a:xfrm rot="5400000">
            <a:off x="6045668" y="5500070"/>
            <a:ext cx="5531" cy="1108313"/>
          </a:xfrm>
          <a:prstGeom prst="curvedConnector3">
            <a:avLst>
              <a:gd name="adj1" fmla="val 68159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ctor: Curved 228">
            <a:extLst>
              <a:ext uri="{FF2B5EF4-FFF2-40B4-BE49-F238E27FC236}">
                <a16:creationId xmlns:a16="http://schemas.microsoft.com/office/drawing/2014/main" id="{57A64EAA-6B42-4771-BFFD-47D0576C99AC}"/>
              </a:ext>
            </a:extLst>
          </p:cNvPr>
          <p:cNvCxnSpPr>
            <a:stCxn id="27" idx="2"/>
          </p:cNvCxnSpPr>
          <p:nvPr/>
        </p:nvCxnSpPr>
        <p:spPr>
          <a:xfrm rot="10800000">
            <a:off x="4162231" y="4668022"/>
            <a:ext cx="499388" cy="104407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Curved 230">
            <a:extLst>
              <a:ext uri="{FF2B5EF4-FFF2-40B4-BE49-F238E27FC236}">
                <a16:creationId xmlns:a16="http://schemas.microsoft.com/office/drawing/2014/main" id="{98314A5F-5D55-4025-ACC6-6D17253CA940}"/>
              </a:ext>
            </a:extLst>
          </p:cNvPr>
          <p:cNvCxnSpPr>
            <a:stCxn id="170" idx="1"/>
            <a:endCxn id="22" idx="2"/>
          </p:cNvCxnSpPr>
          <p:nvPr/>
        </p:nvCxnSpPr>
        <p:spPr>
          <a:xfrm rot="5400000" flipH="1" flipV="1">
            <a:off x="3964952" y="3235202"/>
            <a:ext cx="949353" cy="52897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9" name="Graphic 238" descr="Magnifying glass">
            <a:extLst>
              <a:ext uri="{FF2B5EF4-FFF2-40B4-BE49-F238E27FC236}">
                <a16:creationId xmlns:a16="http://schemas.microsoft.com/office/drawing/2014/main" id="{B74E4F32-9549-4595-BFCB-34C68F9CD7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26920" y="2774782"/>
            <a:ext cx="475935" cy="4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5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Tools When Coding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022A2DBD-6838-4C5E-AEA5-54D03ADDBBF0}"/>
              </a:ext>
            </a:extLst>
          </p:cNvPr>
          <p:cNvGrpSpPr/>
          <p:nvPr/>
        </p:nvGrpSpPr>
        <p:grpSpPr>
          <a:xfrm>
            <a:off x="867786" y="1714961"/>
            <a:ext cx="2905746" cy="557394"/>
            <a:chOff x="575693" y="4067339"/>
            <a:chExt cx="1625933" cy="651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F3B5D6-2BE8-4EED-9A6C-66536C04E0B8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23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code back-end.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DB1305-AA19-4059-BEEB-0D479280E107}"/>
                </a:ext>
              </a:extLst>
            </p:cNvPr>
            <p:cNvSpPr txBox="1"/>
            <p:nvPr/>
          </p:nvSpPr>
          <p:spPr>
            <a:xfrm>
              <a:off x="575693" y="4067339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 Studio 2019/2017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57E9542F-5455-4342-8B77-410966413712}"/>
              </a:ext>
            </a:extLst>
          </p:cNvPr>
          <p:cNvGrpSpPr/>
          <p:nvPr/>
        </p:nvGrpSpPr>
        <p:grpSpPr>
          <a:xfrm>
            <a:off x="774810" y="3890236"/>
            <a:ext cx="3059089" cy="557396"/>
            <a:chOff x="575693" y="4067337"/>
            <a:chExt cx="1625933" cy="6519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560255-CDA9-4603-BECF-239C92A90193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23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code front-end.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C1FF18-C08A-4FE4-A267-33F4620FE8ED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 Studio Code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0EB8115D-6502-45BD-A75C-77626A22C597}"/>
              </a:ext>
            </a:extLst>
          </p:cNvPr>
          <p:cNvGrpSpPr/>
          <p:nvPr/>
        </p:nvGrpSpPr>
        <p:grpSpPr>
          <a:xfrm>
            <a:off x="728016" y="5506578"/>
            <a:ext cx="3155104" cy="557396"/>
            <a:chOff x="575693" y="4067337"/>
            <a:chExt cx="1625933" cy="6519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B100FC-9BFE-489A-AED2-DF82DA2A26A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23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save database at local.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82B44C-7B55-430C-A23D-223A035CEDAD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Microsoft SQL Server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47823D84-888A-4345-BA21-588539519471}"/>
              </a:ext>
            </a:extLst>
          </p:cNvPr>
          <p:cNvGrpSpPr/>
          <p:nvPr/>
        </p:nvGrpSpPr>
        <p:grpSpPr>
          <a:xfrm>
            <a:off x="7767126" y="2445145"/>
            <a:ext cx="2887542" cy="926729"/>
            <a:chOff x="575693" y="4067337"/>
            <a:chExt cx="2257454" cy="10839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6C0333-4944-4D61-A610-87C0579D1E6D}"/>
                </a:ext>
              </a:extLst>
            </p:cNvPr>
            <p:cNvSpPr txBox="1"/>
            <p:nvPr/>
          </p:nvSpPr>
          <p:spPr>
            <a:xfrm>
              <a:off x="578400" y="4395305"/>
              <a:ext cx="2254747" cy="755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manage project.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push code.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CI/ CD Project.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08CA02-192C-437E-9BCF-55A18C29FB93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Azure DevOps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8">
            <a:extLst>
              <a:ext uri="{FF2B5EF4-FFF2-40B4-BE49-F238E27FC236}">
                <a16:creationId xmlns:a16="http://schemas.microsoft.com/office/drawing/2014/main" id="{0BE7E047-D787-4FDE-8FCA-FE864D160C9A}"/>
              </a:ext>
            </a:extLst>
          </p:cNvPr>
          <p:cNvGrpSpPr/>
          <p:nvPr/>
        </p:nvGrpSpPr>
        <p:grpSpPr>
          <a:xfrm>
            <a:off x="7652621" y="3576076"/>
            <a:ext cx="2998352" cy="966655"/>
            <a:chOff x="559150" y="4067336"/>
            <a:chExt cx="1642476" cy="8481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A752DA-268D-4CB9-B24C-442FD3389E8E}"/>
                </a:ext>
              </a:extLst>
            </p:cNvPr>
            <p:cNvSpPr txBox="1"/>
            <p:nvPr/>
          </p:nvSpPr>
          <p:spPr>
            <a:xfrm>
              <a:off x="559150" y="4510419"/>
              <a:ext cx="1617335" cy="40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manage database saved in SQL Server.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BF3AC6-278A-41CD-8A4F-61613060BC65}"/>
                </a:ext>
              </a:extLst>
            </p:cNvPr>
            <p:cNvSpPr txBox="1"/>
            <p:nvPr/>
          </p:nvSpPr>
          <p:spPr>
            <a:xfrm>
              <a:off x="575693" y="4067336"/>
              <a:ext cx="1625933" cy="61198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SQL Server Management Studio/</a:t>
              </a: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Azure Studio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31">
            <a:extLst>
              <a:ext uri="{FF2B5EF4-FFF2-40B4-BE49-F238E27FC236}">
                <a16:creationId xmlns:a16="http://schemas.microsoft.com/office/drawing/2014/main" id="{1B0BAAC4-B945-4E03-BF83-C60973C36909}"/>
              </a:ext>
            </a:extLst>
          </p:cNvPr>
          <p:cNvGrpSpPr/>
          <p:nvPr/>
        </p:nvGrpSpPr>
        <p:grpSpPr>
          <a:xfrm>
            <a:off x="7736397" y="5372519"/>
            <a:ext cx="2952457" cy="742062"/>
            <a:chOff x="575693" y="4067337"/>
            <a:chExt cx="1625933" cy="8679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3C1C57-BA26-47D2-94D4-644E311401DB}"/>
                </a:ext>
              </a:extLst>
            </p:cNvPr>
            <p:cNvSpPr txBox="1"/>
            <p:nvPr/>
          </p:nvSpPr>
          <p:spPr>
            <a:xfrm>
              <a:off x="578400" y="4395302"/>
              <a:ext cx="1617335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deploy application when coding at local.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769C34-2C68-492C-AF81-BA906E068A62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Internet Information Service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Freeform 47">
            <a:extLst>
              <a:ext uri="{FF2B5EF4-FFF2-40B4-BE49-F238E27FC236}">
                <a16:creationId xmlns:a16="http://schemas.microsoft.com/office/drawing/2014/main" id="{D5A6F3A5-7485-4066-A451-CDACED133F1A}"/>
              </a:ext>
            </a:extLst>
          </p:cNvPr>
          <p:cNvSpPr/>
          <p:nvPr/>
        </p:nvSpPr>
        <p:spPr>
          <a:xfrm>
            <a:off x="974195" y="1643685"/>
            <a:ext cx="3395297" cy="727430"/>
          </a:xfrm>
          <a:custGeom>
            <a:avLst/>
            <a:gdLst>
              <a:gd name="connsiteX0" fmla="*/ 2333625 w 2333625"/>
              <a:gd name="connsiteY0" fmla="*/ 514350 h 514350"/>
              <a:gd name="connsiteX1" fmla="*/ 1952625 w 2333625"/>
              <a:gd name="connsiteY1" fmla="*/ 0 h 514350"/>
              <a:gd name="connsiteX2" fmla="*/ 0 w 2333625"/>
              <a:gd name="connsiteY2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514350">
                <a:moveTo>
                  <a:pt x="2333625" y="514350"/>
                </a:moveTo>
                <a:lnTo>
                  <a:pt x="1952625" y="0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Freeform 50">
            <a:extLst>
              <a:ext uri="{FF2B5EF4-FFF2-40B4-BE49-F238E27FC236}">
                <a16:creationId xmlns:a16="http://schemas.microsoft.com/office/drawing/2014/main" id="{0F09B95C-72DF-47C6-97DF-5CF8585E50C7}"/>
              </a:ext>
            </a:extLst>
          </p:cNvPr>
          <p:cNvSpPr/>
          <p:nvPr/>
        </p:nvSpPr>
        <p:spPr>
          <a:xfrm>
            <a:off x="918561" y="4167518"/>
            <a:ext cx="3416917" cy="529884"/>
          </a:xfrm>
          <a:custGeom>
            <a:avLst/>
            <a:gdLst>
              <a:gd name="connsiteX0" fmla="*/ 2419350 w 2419350"/>
              <a:gd name="connsiteY0" fmla="*/ 0 h 752475"/>
              <a:gd name="connsiteX1" fmla="*/ 1714500 w 2419350"/>
              <a:gd name="connsiteY1" fmla="*/ 752475 h 752475"/>
              <a:gd name="connsiteX2" fmla="*/ 0 w 2419350"/>
              <a:gd name="connsiteY2" fmla="*/ 752475 h 752475"/>
              <a:gd name="connsiteX0" fmla="*/ 2305050 w 2305050"/>
              <a:gd name="connsiteY0" fmla="*/ 0 h 764183"/>
              <a:gd name="connsiteX1" fmla="*/ 1714500 w 2305050"/>
              <a:gd name="connsiteY1" fmla="*/ 764183 h 764183"/>
              <a:gd name="connsiteX2" fmla="*/ 0 w 2305050"/>
              <a:gd name="connsiteY2" fmla="*/ 764183 h 764183"/>
              <a:gd name="connsiteX0" fmla="*/ 2252297 w 2252297"/>
              <a:gd name="connsiteY0" fmla="*/ 0 h 705641"/>
              <a:gd name="connsiteX1" fmla="*/ 1714500 w 2252297"/>
              <a:gd name="connsiteY1" fmla="*/ 705641 h 705641"/>
              <a:gd name="connsiteX2" fmla="*/ 0 w 2252297"/>
              <a:gd name="connsiteY2" fmla="*/ 705641 h 705641"/>
              <a:gd name="connsiteX0" fmla="*/ 2252297 w 2252297"/>
              <a:gd name="connsiteY0" fmla="*/ 0 h 705641"/>
              <a:gd name="connsiteX1" fmla="*/ 1981095 w 2252297"/>
              <a:gd name="connsiteY1" fmla="*/ 705641 h 705641"/>
              <a:gd name="connsiteX2" fmla="*/ 0 w 2252297"/>
              <a:gd name="connsiteY2" fmla="*/ 705641 h 705641"/>
              <a:gd name="connsiteX0" fmla="*/ 2252297 w 2252297"/>
              <a:gd name="connsiteY0" fmla="*/ 0 h 705641"/>
              <a:gd name="connsiteX1" fmla="*/ 1986891 w 2252297"/>
              <a:gd name="connsiteY1" fmla="*/ 682223 h 705641"/>
              <a:gd name="connsiteX2" fmla="*/ 0 w 2252297"/>
              <a:gd name="connsiteY2" fmla="*/ 705641 h 70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2297" h="705641">
                <a:moveTo>
                  <a:pt x="2252297" y="0"/>
                </a:moveTo>
                <a:lnTo>
                  <a:pt x="1986891" y="682223"/>
                </a:lnTo>
                <a:lnTo>
                  <a:pt x="0" y="705641"/>
                </a:lnTo>
              </a:path>
            </a:pathLst>
          </a:custGeom>
          <a:ln w="254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Freeform 51">
            <a:extLst>
              <a:ext uri="{FF2B5EF4-FFF2-40B4-BE49-F238E27FC236}">
                <a16:creationId xmlns:a16="http://schemas.microsoft.com/office/drawing/2014/main" id="{AC58EE69-265F-4F4D-B291-57CEAA481EEA}"/>
              </a:ext>
            </a:extLst>
          </p:cNvPr>
          <p:cNvSpPr/>
          <p:nvPr/>
        </p:nvSpPr>
        <p:spPr>
          <a:xfrm>
            <a:off x="867786" y="5899471"/>
            <a:ext cx="3467692" cy="430229"/>
          </a:xfrm>
          <a:custGeom>
            <a:avLst/>
            <a:gdLst>
              <a:gd name="connsiteX0" fmla="*/ 2352675 w 2352675"/>
              <a:gd name="connsiteY0" fmla="*/ 0 h 447675"/>
              <a:gd name="connsiteX1" fmla="*/ 1990725 w 2352675"/>
              <a:gd name="connsiteY1" fmla="*/ 447675 h 447675"/>
              <a:gd name="connsiteX2" fmla="*/ 0 w 2352675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2352675" y="0"/>
                </a:moveTo>
                <a:lnTo>
                  <a:pt x="1990725" y="447675"/>
                </a:lnTo>
                <a:lnTo>
                  <a:pt x="0" y="447675"/>
                </a:lnTo>
              </a:path>
            </a:pathLst>
          </a:cu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Freeform 54">
            <a:extLst>
              <a:ext uri="{FF2B5EF4-FFF2-40B4-BE49-F238E27FC236}">
                <a16:creationId xmlns:a16="http://schemas.microsoft.com/office/drawing/2014/main" id="{7DF1C362-AFC1-4DB2-A05C-2A520F7B078C}"/>
              </a:ext>
            </a:extLst>
          </p:cNvPr>
          <p:cNvSpPr/>
          <p:nvPr/>
        </p:nvSpPr>
        <p:spPr>
          <a:xfrm flipH="1">
            <a:off x="7133737" y="5600714"/>
            <a:ext cx="3864933" cy="492443"/>
          </a:xfrm>
          <a:custGeom>
            <a:avLst/>
            <a:gdLst>
              <a:gd name="connsiteX0" fmla="*/ 2352675 w 2352675"/>
              <a:gd name="connsiteY0" fmla="*/ 0 h 447675"/>
              <a:gd name="connsiteX1" fmla="*/ 1990725 w 2352675"/>
              <a:gd name="connsiteY1" fmla="*/ 447675 h 447675"/>
              <a:gd name="connsiteX2" fmla="*/ 0 w 2352675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2352675" y="0"/>
                </a:moveTo>
                <a:lnTo>
                  <a:pt x="1990725" y="447675"/>
                </a:lnTo>
                <a:lnTo>
                  <a:pt x="0" y="447675"/>
                </a:lnTo>
              </a:path>
            </a:pathLst>
          </a:custGeom>
          <a:ln w="254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Freeform 58">
            <a:extLst>
              <a:ext uri="{FF2B5EF4-FFF2-40B4-BE49-F238E27FC236}">
                <a16:creationId xmlns:a16="http://schemas.microsoft.com/office/drawing/2014/main" id="{763E9A2B-2846-4463-B7E0-C7C83CFF580E}"/>
              </a:ext>
            </a:extLst>
          </p:cNvPr>
          <p:cNvSpPr/>
          <p:nvPr/>
        </p:nvSpPr>
        <p:spPr>
          <a:xfrm>
            <a:off x="7053663" y="2370176"/>
            <a:ext cx="3945007" cy="898090"/>
          </a:xfrm>
          <a:custGeom>
            <a:avLst/>
            <a:gdLst>
              <a:gd name="connsiteX0" fmla="*/ 0 w 3590925"/>
              <a:gd name="connsiteY0" fmla="*/ 1533525 h 1533525"/>
              <a:gd name="connsiteX1" fmla="*/ 685800 w 3590925"/>
              <a:gd name="connsiteY1" fmla="*/ 0 h 1533525"/>
              <a:gd name="connsiteX2" fmla="*/ 3590925 w 3590925"/>
              <a:gd name="connsiteY2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0925" h="1533525">
                <a:moveTo>
                  <a:pt x="0" y="1533525"/>
                </a:moveTo>
                <a:lnTo>
                  <a:pt x="685800" y="0"/>
                </a:lnTo>
                <a:lnTo>
                  <a:pt x="3590925" y="0"/>
                </a:lnTo>
              </a:path>
            </a:pathLst>
          </a:cu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Freeform 59">
            <a:extLst>
              <a:ext uri="{FF2B5EF4-FFF2-40B4-BE49-F238E27FC236}">
                <a16:creationId xmlns:a16="http://schemas.microsoft.com/office/drawing/2014/main" id="{5C8A48FB-D19B-420B-A6BD-804837A9ED19}"/>
              </a:ext>
            </a:extLst>
          </p:cNvPr>
          <p:cNvSpPr/>
          <p:nvPr/>
        </p:nvSpPr>
        <p:spPr>
          <a:xfrm>
            <a:off x="7118629" y="3499385"/>
            <a:ext cx="3880041" cy="695325"/>
          </a:xfrm>
          <a:custGeom>
            <a:avLst/>
            <a:gdLst>
              <a:gd name="connsiteX0" fmla="*/ 0 w 2390775"/>
              <a:gd name="connsiteY0" fmla="*/ 695325 h 695325"/>
              <a:gd name="connsiteX1" fmla="*/ 314325 w 2390775"/>
              <a:gd name="connsiteY1" fmla="*/ 0 h 695325"/>
              <a:gd name="connsiteX2" fmla="*/ 2390775 w 2390775"/>
              <a:gd name="connsiteY2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695325">
                <a:moveTo>
                  <a:pt x="0" y="695325"/>
                </a:moveTo>
                <a:lnTo>
                  <a:pt x="314325" y="0"/>
                </a:lnTo>
                <a:lnTo>
                  <a:pt x="2390775" y="0"/>
                </a:lnTo>
              </a:path>
            </a:pathLst>
          </a:custGeom>
          <a:ln w="254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C422E7A-A6D0-4592-90CB-0C7530E4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455" y="2391444"/>
            <a:ext cx="586687" cy="55906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0730E8-70C5-4CC7-B77D-0861B9AB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379" y="3605814"/>
            <a:ext cx="565202" cy="55754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C71D274-CC42-43CA-B726-1A641026C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598" y="5146471"/>
            <a:ext cx="743662" cy="64616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ED33D2D-7D41-4556-9B68-E458220C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667" y="4289165"/>
            <a:ext cx="611996" cy="6008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ECD39C3-9404-4611-85BE-57190E8DB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738" y="4201860"/>
            <a:ext cx="524458" cy="60086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8727B7B-7D85-4A3F-BF3C-9688FE41A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165" y="3234000"/>
            <a:ext cx="713463" cy="58207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1E102F5-06B3-482C-B9F6-7F31CDCD60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2716" y="5052311"/>
            <a:ext cx="1042041" cy="50450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33A831C-2086-4A21-B0EE-8EBEFCC21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711" y="1774425"/>
            <a:ext cx="633525" cy="582071"/>
          </a:xfrm>
          <a:prstGeom prst="rect">
            <a:avLst/>
          </a:prstGeom>
        </p:spPr>
      </p:pic>
      <p:grpSp>
        <p:nvGrpSpPr>
          <p:cNvPr id="55" name="Group 25">
            <a:extLst>
              <a:ext uri="{FF2B5EF4-FFF2-40B4-BE49-F238E27FC236}">
                <a16:creationId xmlns:a16="http://schemas.microsoft.com/office/drawing/2014/main" id="{FD8169DD-43A3-4CB7-9A15-3C00E9C4D3AF}"/>
              </a:ext>
            </a:extLst>
          </p:cNvPr>
          <p:cNvGrpSpPr/>
          <p:nvPr/>
        </p:nvGrpSpPr>
        <p:grpSpPr>
          <a:xfrm>
            <a:off x="7288481" y="1319541"/>
            <a:ext cx="3842557" cy="554961"/>
            <a:chOff x="575692" y="4067337"/>
            <a:chExt cx="2667666" cy="123930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CE11B4-D52D-416B-98A3-BEA31ADAF157}"/>
                </a:ext>
              </a:extLst>
            </p:cNvPr>
            <p:cNvSpPr txBox="1"/>
            <p:nvPr/>
          </p:nvSpPr>
          <p:spPr>
            <a:xfrm>
              <a:off x="575693" y="4688066"/>
              <a:ext cx="2254747" cy="618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Place to run Application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0CC05A3-6128-4515-9994-47C42863AAF1}"/>
                </a:ext>
              </a:extLst>
            </p:cNvPr>
            <p:cNvSpPr txBox="1"/>
            <p:nvPr/>
          </p:nvSpPr>
          <p:spPr>
            <a:xfrm>
              <a:off x="575692" y="4067337"/>
              <a:ext cx="2667666" cy="6873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Browser Chrome, Microsoft Edge,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Coc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Coc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8" name="Freeform 58">
            <a:extLst>
              <a:ext uri="{FF2B5EF4-FFF2-40B4-BE49-F238E27FC236}">
                <a16:creationId xmlns:a16="http://schemas.microsoft.com/office/drawing/2014/main" id="{85883BB6-64ED-4F67-A2B0-FE8FB7A827C2}"/>
              </a:ext>
            </a:extLst>
          </p:cNvPr>
          <p:cNvSpPr/>
          <p:nvPr/>
        </p:nvSpPr>
        <p:spPr>
          <a:xfrm>
            <a:off x="6441668" y="1244572"/>
            <a:ext cx="4442498" cy="470389"/>
          </a:xfrm>
          <a:custGeom>
            <a:avLst/>
            <a:gdLst>
              <a:gd name="connsiteX0" fmla="*/ 0 w 3590925"/>
              <a:gd name="connsiteY0" fmla="*/ 1533525 h 1533525"/>
              <a:gd name="connsiteX1" fmla="*/ 685800 w 3590925"/>
              <a:gd name="connsiteY1" fmla="*/ 0 h 1533525"/>
              <a:gd name="connsiteX2" fmla="*/ 3590925 w 3590925"/>
              <a:gd name="connsiteY2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0925" h="1533525">
                <a:moveTo>
                  <a:pt x="0" y="1533525"/>
                </a:moveTo>
                <a:lnTo>
                  <a:pt x="685800" y="0"/>
                </a:lnTo>
                <a:lnTo>
                  <a:pt x="3590925" y="0"/>
                </a:lnTo>
              </a:path>
            </a:pathLst>
          </a:cu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C53268E-2729-4993-8A68-0A73E95B03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8857" y="1760470"/>
            <a:ext cx="590615" cy="58207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8ED9EDD-E16D-4C70-890E-D12CA5961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3707" y="1791637"/>
            <a:ext cx="642590" cy="6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5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Tools When Release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022A2DBD-6838-4C5E-AEA5-54D03ADDBBF0}"/>
              </a:ext>
            </a:extLst>
          </p:cNvPr>
          <p:cNvGrpSpPr/>
          <p:nvPr/>
        </p:nvGrpSpPr>
        <p:grpSpPr>
          <a:xfrm>
            <a:off x="867786" y="1714960"/>
            <a:ext cx="2905746" cy="742060"/>
            <a:chOff x="575693" y="4067339"/>
            <a:chExt cx="1625933" cy="86794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F3B5D6-2BE8-4EED-9A6C-66536C04E0B8}"/>
                </a:ext>
              </a:extLst>
            </p:cNvPr>
            <p:cNvSpPr txBox="1"/>
            <p:nvPr/>
          </p:nvSpPr>
          <p:spPr>
            <a:xfrm>
              <a:off x="578400" y="4395302"/>
              <a:ext cx="1617335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Cloud service at Microsoft Azure.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DB1305-AA19-4059-BEEB-0D479280E107}"/>
                </a:ext>
              </a:extLst>
            </p:cNvPr>
            <p:cNvSpPr txBox="1"/>
            <p:nvPr/>
          </p:nvSpPr>
          <p:spPr>
            <a:xfrm>
              <a:off x="575693" y="4067339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Microsoft Azure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57E9542F-5455-4342-8B77-410966413712}"/>
              </a:ext>
            </a:extLst>
          </p:cNvPr>
          <p:cNvGrpSpPr/>
          <p:nvPr/>
        </p:nvGrpSpPr>
        <p:grpSpPr>
          <a:xfrm>
            <a:off x="774810" y="3890238"/>
            <a:ext cx="3059089" cy="742062"/>
            <a:chOff x="575693" y="4067337"/>
            <a:chExt cx="1625933" cy="8679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560255-CDA9-4603-BECF-239C92A90193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deploy application to Cloud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CI/CD Project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C1FF18-C08A-4FE4-A267-33F4620FE8ED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Azure App Services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0EB8115D-6502-45BD-A75C-77626A22C597}"/>
              </a:ext>
            </a:extLst>
          </p:cNvPr>
          <p:cNvGrpSpPr/>
          <p:nvPr/>
        </p:nvGrpSpPr>
        <p:grpSpPr>
          <a:xfrm>
            <a:off x="728016" y="5506578"/>
            <a:ext cx="3155104" cy="557396"/>
            <a:chOff x="575693" y="4067337"/>
            <a:chExt cx="1625933" cy="6519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B100FC-9BFE-489A-AED2-DF82DA2A26A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23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save database at Cloud.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82B44C-7B55-430C-A23D-223A035CEDAD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Microsoft Azure SQL Server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47823D84-888A-4345-BA21-588539519471}"/>
              </a:ext>
            </a:extLst>
          </p:cNvPr>
          <p:cNvGrpSpPr/>
          <p:nvPr/>
        </p:nvGrpSpPr>
        <p:grpSpPr>
          <a:xfrm>
            <a:off x="7739768" y="1843470"/>
            <a:ext cx="2887542" cy="926730"/>
            <a:chOff x="575693" y="4067337"/>
            <a:chExt cx="2257454" cy="10839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6C0333-4944-4D61-A610-87C0579D1E6D}"/>
                </a:ext>
              </a:extLst>
            </p:cNvPr>
            <p:cNvSpPr txBox="1"/>
            <p:nvPr/>
          </p:nvSpPr>
          <p:spPr>
            <a:xfrm>
              <a:off x="578400" y="4395303"/>
              <a:ext cx="2254747" cy="755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manage project.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push code.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CI/ CD Project.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08CA02-192C-437E-9BCF-55A18C29FB93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Azure DevOps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8">
            <a:extLst>
              <a:ext uri="{FF2B5EF4-FFF2-40B4-BE49-F238E27FC236}">
                <a16:creationId xmlns:a16="http://schemas.microsoft.com/office/drawing/2014/main" id="{0BE7E047-D787-4FDE-8FCA-FE864D160C9A}"/>
              </a:ext>
            </a:extLst>
          </p:cNvPr>
          <p:cNvGrpSpPr/>
          <p:nvPr/>
        </p:nvGrpSpPr>
        <p:grpSpPr>
          <a:xfrm>
            <a:off x="7667728" y="3283343"/>
            <a:ext cx="2998352" cy="966655"/>
            <a:chOff x="559150" y="4067336"/>
            <a:chExt cx="1642476" cy="8481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A752DA-268D-4CB9-B24C-442FD3389E8E}"/>
                </a:ext>
              </a:extLst>
            </p:cNvPr>
            <p:cNvSpPr txBox="1"/>
            <p:nvPr/>
          </p:nvSpPr>
          <p:spPr>
            <a:xfrm>
              <a:off x="559150" y="4510419"/>
              <a:ext cx="1617335" cy="40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to manage database saved in SQL Server.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BF3AC6-278A-41CD-8A4F-61613060BC65}"/>
                </a:ext>
              </a:extLst>
            </p:cNvPr>
            <p:cNvSpPr txBox="1"/>
            <p:nvPr/>
          </p:nvSpPr>
          <p:spPr>
            <a:xfrm>
              <a:off x="575693" y="4067336"/>
              <a:ext cx="1625933" cy="61198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SQL Server Management Studio/</a:t>
              </a: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Azure Studio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31">
            <a:extLst>
              <a:ext uri="{FF2B5EF4-FFF2-40B4-BE49-F238E27FC236}">
                <a16:creationId xmlns:a16="http://schemas.microsoft.com/office/drawing/2014/main" id="{1B0BAAC4-B945-4E03-BF83-C60973C36909}"/>
              </a:ext>
            </a:extLst>
          </p:cNvPr>
          <p:cNvGrpSpPr/>
          <p:nvPr/>
        </p:nvGrpSpPr>
        <p:grpSpPr>
          <a:xfrm>
            <a:off x="7845799" y="5338768"/>
            <a:ext cx="2952457" cy="681267"/>
            <a:chOff x="575693" y="4067346"/>
            <a:chExt cx="1625933" cy="552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3C1C57-BA26-47D2-94D4-644E311401D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2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Place to run Application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769C34-2C68-492C-AF81-BA906E068A62}"/>
                </a:ext>
              </a:extLst>
            </p:cNvPr>
            <p:cNvSpPr txBox="1"/>
            <p:nvPr/>
          </p:nvSpPr>
          <p:spPr>
            <a:xfrm>
              <a:off x="575693" y="4067346"/>
              <a:ext cx="1625933" cy="42445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Browser Chrome, Microsoft Edge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Freeform 47">
            <a:extLst>
              <a:ext uri="{FF2B5EF4-FFF2-40B4-BE49-F238E27FC236}">
                <a16:creationId xmlns:a16="http://schemas.microsoft.com/office/drawing/2014/main" id="{D5A6F3A5-7485-4066-A451-CDACED133F1A}"/>
              </a:ext>
            </a:extLst>
          </p:cNvPr>
          <p:cNvSpPr/>
          <p:nvPr/>
        </p:nvSpPr>
        <p:spPr>
          <a:xfrm>
            <a:off x="974195" y="1643685"/>
            <a:ext cx="3395297" cy="727430"/>
          </a:xfrm>
          <a:custGeom>
            <a:avLst/>
            <a:gdLst>
              <a:gd name="connsiteX0" fmla="*/ 2333625 w 2333625"/>
              <a:gd name="connsiteY0" fmla="*/ 514350 h 514350"/>
              <a:gd name="connsiteX1" fmla="*/ 1952625 w 2333625"/>
              <a:gd name="connsiteY1" fmla="*/ 0 h 514350"/>
              <a:gd name="connsiteX2" fmla="*/ 0 w 2333625"/>
              <a:gd name="connsiteY2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514350">
                <a:moveTo>
                  <a:pt x="2333625" y="514350"/>
                </a:moveTo>
                <a:lnTo>
                  <a:pt x="1952625" y="0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Freeform 50">
            <a:extLst>
              <a:ext uri="{FF2B5EF4-FFF2-40B4-BE49-F238E27FC236}">
                <a16:creationId xmlns:a16="http://schemas.microsoft.com/office/drawing/2014/main" id="{0F09B95C-72DF-47C6-97DF-5CF8585E50C7}"/>
              </a:ext>
            </a:extLst>
          </p:cNvPr>
          <p:cNvSpPr/>
          <p:nvPr/>
        </p:nvSpPr>
        <p:spPr>
          <a:xfrm>
            <a:off x="918561" y="4167518"/>
            <a:ext cx="3416917" cy="529884"/>
          </a:xfrm>
          <a:custGeom>
            <a:avLst/>
            <a:gdLst>
              <a:gd name="connsiteX0" fmla="*/ 2419350 w 2419350"/>
              <a:gd name="connsiteY0" fmla="*/ 0 h 752475"/>
              <a:gd name="connsiteX1" fmla="*/ 1714500 w 2419350"/>
              <a:gd name="connsiteY1" fmla="*/ 752475 h 752475"/>
              <a:gd name="connsiteX2" fmla="*/ 0 w 2419350"/>
              <a:gd name="connsiteY2" fmla="*/ 752475 h 752475"/>
              <a:gd name="connsiteX0" fmla="*/ 2305050 w 2305050"/>
              <a:gd name="connsiteY0" fmla="*/ 0 h 764183"/>
              <a:gd name="connsiteX1" fmla="*/ 1714500 w 2305050"/>
              <a:gd name="connsiteY1" fmla="*/ 764183 h 764183"/>
              <a:gd name="connsiteX2" fmla="*/ 0 w 2305050"/>
              <a:gd name="connsiteY2" fmla="*/ 764183 h 764183"/>
              <a:gd name="connsiteX0" fmla="*/ 2252297 w 2252297"/>
              <a:gd name="connsiteY0" fmla="*/ 0 h 705641"/>
              <a:gd name="connsiteX1" fmla="*/ 1714500 w 2252297"/>
              <a:gd name="connsiteY1" fmla="*/ 705641 h 705641"/>
              <a:gd name="connsiteX2" fmla="*/ 0 w 2252297"/>
              <a:gd name="connsiteY2" fmla="*/ 705641 h 705641"/>
              <a:gd name="connsiteX0" fmla="*/ 2252297 w 2252297"/>
              <a:gd name="connsiteY0" fmla="*/ 0 h 705641"/>
              <a:gd name="connsiteX1" fmla="*/ 1981095 w 2252297"/>
              <a:gd name="connsiteY1" fmla="*/ 705641 h 705641"/>
              <a:gd name="connsiteX2" fmla="*/ 0 w 2252297"/>
              <a:gd name="connsiteY2" fmla="*/ 705641 h 705641"/>
              <a:gd name="connsiteX0" fmla="*/ 2252297 w 2252297"/>
              <a:gd name="connsiteY0" fmla="*/ 0 h 705641"/>
              <a:gd name="connsiteX1" fmla="*/ 1986891 w 2252297"/>
              <a:gd name="connsiteY1" fmla="*/ 682223 h 705641"/>
              <a:gd name="connsiteX2" fmla="*/ 0 w 2252297"/>
              <a:gd name="connsiteY2" fmla="*/ 705641 h 70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2297" h="705641">
                <a:moveTo>
                  <a:pt x="2252297" y="0"/>
                </a:moveTo>
                <a:lnTo>
                  <a:pt x="1986891" y="682223"/>
                </a:lnTo>
                <a:lnTo>
                  <a:pt x="0" y="705641"/>
                </a:lnTo>
              </a:path>
            </a:pathLst>
          </a:custGeom>
          <a:ln w="254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Freeform 51">
            <a:extLst>
              <a:ext uri="{FF2B5EF4-FFF2-40B4-BE49-F238E27FC236}">
                <a16:creationId xmlns:a16="http://schemas.microsoft.com/office/drawing/2014/main" id="{AC58EE69-265F-4F4D-B291-57CEAA481EEA}"/>
              </a:ext>
            </a:extLst>
          </p:cNvPr>
          <p:cNvSpPr/>
          <p:nvPr/>
        </p:nvSpPr>
        <p:spPr>
          <a:xfrm>
            <a:off x="867786" y="5899471"/>
            <a:ext cx="3467692" cy="430229"/>
          </a:xfrm>
          <a:custGeom>
            <a:avLst/>
            <a:gdLst>
              <a:gd name="connsiteX0" fmla="*/ 2352675 w 2352675"/>
              <a:gd name="connsiteY0" fmla="*/ 0 h 447675"/>
              <a:gd name="connsiteX1" fmla="*/ 1990725 w 2352675"/>
              <a:gd name="connsiteY1" fmla="*/ 447675 h 447675"/>
              <a:gd name="connsiteX2" fmla="*/ 0 w 2352675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2352675" y="0"/>
                </a:moveTo>
                <a:lnTo>
                  <a:pt x="1990725" y="447675"/>
                </a:lnTo>
                <a:lnTo>
                  <a:pt x="0" y="447675"/>
                </a:lnTo>
              </a:path>
            </a:pathLst>
          </a:cu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Freeform 54">
            <a:extLst>
              <a:ext uri="{FF2B5EF4-FFF2-40B4-BE49-F238E27FC236}">
                <a16:creationId xmlns:a16="http://schemas.microsoft.com/office/drawing/2014/main" id="{7DF1C362-AFC1-4DB2-A05C-2A520F7B078C}"/>
              </a:ext>
            </a:extLst>
          </p:cNvPr>
          <p:cNvSpPr/>
          <p:nvPr/>
        </p:nvSpPr>
        <p:spPr>
          <a:xfrm flipH="1">
            <a:off x="7133737" y="5600714"/>
            <a:ext cx="3864933" cy="492443"/>
          </a:xfrm>
          <a:custGeom>
            <a:avLst/>
            <a:gdLst>
              <a:gd name="connsiteX0" fmla="*/ 2352675 w 2352675"/>
              <a:gd name="connsiteY0" fmla="*/ 0 h 447675"/>
              <a:gd name="connsiteX1" fmla="*/ 1990725 w 2352675"/>
              <a:gd name="connsiteY1" fmla="*/ 447675 h 447675"/>
              <a:gd name="connsiteX2" fmla="*/ 0 w 2352675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2352675" y="0"/>
                </a:moveTo>
                <a:lnTo>
                  <a:pt x="1990725" y="447675"/>
                </a:lnTo>
                <a:lnTo>
                  <a:pt x="0" y="447675"/>
                </a:lnTo>
              </a:path>
            </a:pathLst>
          </a:custGeom>
          <a:ln w="254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Freeform 58">
            <a:extLst>
              <a:ext uri="{FF2B5EF4-FFF2-40B4-BE49-F238E27FC236}">
                <a16:creationId xmlns:a16="http://schemas.microsoft.com/office/drawing/2014/main" id="{763E9A2B-2846-4463-B7E0-C7C83CFF580E}"/>
              </a:ext>
            </a:extLst>
          </p:cNvPr>
          <p:cNvSpPr/>
          <p:nvPr/>
        </p:nvSpPr>
        <p:spPr>
          <a:xfrm>
            <a:off x="7053661" y="1778230"/>
            <a:ext cx="3945007" cy="898090"/>
          </a:xfrm>
          <a:custGeom>
            <a:avLst/>
            <a:gdLst>
              <a:gd name="connsiteX0" fmla="*/ 0 w 3590925"/>
              <a:gd name="connsiteY0" fmla="*/ 1533525 h 1533525"/>
              <a:gd name="connsiteX1" fmla="*/ 685800 w 3590925"/>
              <a:gd name="connsiteY1" fmla="*/ 0 h 1533525"/>
              <a:gd name="connsiteX2" fmla="*/ 3590925 w 3590925"/>
              <a:gd name="connsiteY2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0925" h="1533525">
                <a:moveTo>
                  <a:pt x="0" y="1533525"/>
                </a:moveTo>
                <a:lnTo>
                  <a:pt x="685800" y="0"/>
                </a:lnTo>
                <a:lnTo>
                  <a:pt x="3590925" y="0"/>
                </a:lnTo>
              </a:path>
            </a:pathLst>
          </a:cu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Freeform 59">
            <a:extLst>
              <a:ext uri="{FF2B5EF4-FFF2-40B4-BE49-F238E27FC236}">
                <a16:creationId xmlns:a16="http://schemas.microsoft.com/office/drawing/2014/main" id="{5C8A48FB-D19B-420B-A6BD-804837A9ED19}"/>
              </a:ext>
            </a:extLst>
          </p:cNvPr>
          <p:cNvSpPr/>
          <p:nvPr/>
        </p:nvSpPr>
        <p:spPr>
          <a:xfrm>
            <a:off x="7133736" y="3206652"/>
            <a:ext cx="3880041" cy="695325"/>
          </a:xfrm>
          <a:custGeom>
            <a:avLst/>
            <a:gdLst>
              <a:gd name="connsiteX0" fmla="*/ 0 w 2390775"/>
              <a:gd name="connsiteY0" fmla="*/ 695325 h 695325"/>
              <a:gd name="connsiteX1" fmla="*/ 314325 w 2390775"/>
              <a:gd name="connsiteY1" fmla="*/ 0 h 695325"/>
              <a:gd name="connsiteX2" fmla="*/ 2390775 w 2390775"/>
              <a:gd name="connsiteY2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695325">
                <a:moveTo>
                  <a:pt x="0" y="695325"/>
                </a:moveTo>
                <a:lnTo>
                  <a:pt x="314325" y="0"/>
                </a:lnTo>
                <a:lnTo>
                  <a:pt x="2390775" y="0"/>
                </a:lnTo>
              </a:path>
            </a:pathLst>
          </a:custGeom>
          <a:ln w="254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ED33D2D-7D41-4556-9B68-E458220C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774" y="3996432"/>
            <a:ext cx="611996" cy="6008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ECD39C3-9404-4611-85BE-57190E8D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845" y="3909127"/>
            <a:ext cx="524458" cy="60086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8727B7B-7D85-4A3F-BF3C-9688FE41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63" y="2642054"/>
            <a:ext cx="713463" cy="582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D706D7-939A-41A8-AF0A-977E0BC2C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496" y="2383244"/>
            <a:ext cx="1087517" cy="424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93F18F-AA00-4FF2-96BA-0A6E08F25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8965" y="3481587"/>
            <a:ext cx="784928" cy="6325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0643F6-1800-4676-A783-C5B2EF0F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689" y="5199179"/>
            <a:ext cx="693480" cy="6477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A29DA8E-74D4-492D-A36C-0BB1B936B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6293" y="5082508"/>
            <a:ext cx="486064" cy="4240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9718DA7-EEFE-41B6-BD52-5B0ABBABD5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3661" y="5082508"/>
            <a:ext cx="453143" cy="42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6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Techniques, model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B9025-1218-45F6-B41C-7ED4A44F9813}"/>
              </a:ext>
            </a:extLst>
          </p:cNvPr>
          <p:cNvGrpSpPr/>
          <p:nvPr/>
        </p:nvGrpSpPr>
        <p:grpSpPr>
          <a:xfrm>
            <a:off x="1064849" y="5172403"/>
            <a:ext cx="2961582" cy="2152979"/>
            <a:chOff x="6241407" y="5172403"/>
            <a:chExt cx="2961582" cy="2152979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7A6972D5-6C7A-475B-B493-3C21AE27D8EE}"/>
                </a:ext>
              </a:extLst>
            </p:cNvPr>
            <p:cNvGrpSpPr/>
            <p:nvPr/>
          </p:nvGrpSpPr>
          <p:grpSpPr>
            <a:xfrm rot="338975" flipH="1">
              <a:off x="6830924" y="5172403"/>
              <a:ext cx="2372065" cy="1048970"/>
              <a:chOff x="2194561" y="1435364"/>
              <a:chExt cx="4680414" cy="2069764"/>
            </a:xfrm>
          </p:grpSpPr>
          <p:sp>
            <p:nvSpPr>
              <p:cNvPr id="6" name="Freeform 18">
                <a:extLst>
                  <a:ext uri="{FF2B5EF4-FFF2-40B4-BE49-F238E27FC236}">
                    <a16:creationId xmlns:a16="http://schemas.microsoft.com/office/drawing/2014/main" id="{6717F824-B9D5-4573-83DE-BA852FB5CFB9}"/>
                  </a:ext>
                </a:extLst>
              </p:cNvPr>
              <p:cNvSpPr/>
              <p:nvPr/>
            </p:nvSpPr>
            <p:spPr>
              <a:xfrm>
                <a:off x="2987823" y="1757889"/>
                <a:ext cx="3887152" cy="1747239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8AB13F6-5AB9-497C-A771-2C6B9EE9A745}"/>
                  </a:ext>
                </a:extLst>
              </p:cNvPr>
              <p:cNvSpPr/>
              <p:nvPr/>
            </p:nvSpPr>
            <p:spPr>
              <a:xfrm>
                <a:off x="2194561" y="1435364"/>
                <a:ext cx="3753016" cy="1929647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FB8896F6-A073-41AC-8A9A-355EAA33B9BF}"/>
                </a:ext>
              </a:extLst>
            </p:cNvPr>
            <p:cNvSpPr/>
            <p:nvPr/>
          </p:nvSpPr>
          <p:spPr>
            <a:xfrm rot="12927702">
              <a:off x="6241407" y="5617623"/>
              <a:ext cx="1087289" cy="1707759"/>
            </a:xfrm>
            <a:custGeom>
              <a:avLst/>
              <a:gdLst>
                <a:gd name="connsiteX0" fmla="*/ 0 w 777759"/>
                <a:gd name="connsiteY0" fmla="*/ 0 h 968130"/>
                <a:gd name="connsiteX1" fmla="*/ 777759 w 777759"/>
                <a:gd name="connsiteY1" fmla="*/ 0 h 968130"/>
                <a:gd name="connsiteX2" fmla="*/ 777759 w 777759"/>
                <a:gd name="connsiteY2" fmla="*/ 968130 h 968130"/>
                <a:gd name="connsiteX3" fmla="*/ 0 w 777759"/>
                <a:gd name="connsiteY3" fmla="*/ 968130 h 968130"/>
                <a:gd name="connsiteX4" fmla="*/ 0 w 777759"/>
                <a:gd name="connsiteY4" fmla="*/ 0 h 968130"/>
                <a:gd name="connsiteX0" fmla="*/ 0 w 789458"/>
                <a:gd name="connsiteY0" fmla="*/ 500269 h 968130"/>
                <a:gd name="connsiteX1" fmla="*/ 789458 w 789458"/>
                <a:gd name="connsiteY1" fmla="*/ 0 h 968130"/>
                <a:gd name="connsiteX2" fmla="*/ 789458 w 789458"/>
                <a:gd name="connsiteY2" fmla="*/ 968130 h 968130"/>
                <a:gd name="connsiteX3" fmla="*/ 11699 w 789458"/>
                <a:gd name="connsiteY3" fmla="*/ 968130 h 968130"/>
                <a:gd name="connsiteX4" fmla="*/ 0 w 789458"/>
                <a:gd name="connsiteY4" fmla="*/ 500269 h 968130"/>
                <a:gd name="connsiteX0" fmla="*/ 0 w 788533"/>
                <a:gd name="connsiteY0" fmla="*/ 562468 h 968130"/>
                <a:gd name="connsiteX1" fmla="*/ 788533 w 788533"/>
                <a:gd name="connsiteY1" fmla="*/ 0 h 968130"/>
                <a:gd name="connsiteX2" fmla="*/ 788533 w 788533"/>
                <a:gd name="connsiteY2" fmla="*/ 968130 h 968130"/>
                <a:gd name="connsiteX3" fmla="*/ 10774 w 788533"/>
                <a:gd name="connsiteY3" fmla="*/ 968130 h 968130"/>
                <a:gd name="connsiteX4" fmla="*/ 0 w 788533"/>
                <a:gd name="connsiteY4" fmla="*/ 562468 h 968130"/>
                <a:gd name="connsiteX0" fmla="*/ 0 w 788995"/>
                <a:gd name="connsiteY0" fmla="*/ 531368 h 968130"/>
                <a:gd name="connsiteX1" fmla="*/ 788995 w 788995"/>
                <a:gd name="connsiteY1" fmla="*/ 0 h 968130"/>
                <a:gd name="connsiteX2" fmla="*/ 788995 w 788995"/>
                <a:gd name="connsiteY2" fmla="*/ 968130 h 968130"/>
                <a:gd name="connsiteX3" fmla="*/ 11236 w 788995"/>
                <a:gd name="connsiteY3" fmla="*/ 968130 h 968130"/>
                <a:gd name="connsiteX4" fmla="*/ 0 w 788995"/>
                <a:gd name="connsiteY4" fmla="*/ 531368 h 968130"/>
                <a:gd name="connsiteX0" fmla="*/ 0 w 837074"/>
                <a:gd name="connsiteY0" fmla="*/ 798985 h 1235747"/>
                <a:gd name="connsiteX1" fmla="*/ 837074 w 837074"/>
                <a:gd name="connsiteY1" fmla="*/ 0 h 1235747"/>
                <a:gd name="connsiteX2" fmla="*/ 788995 w 837074"/>
                <a:gd name="connsiteY2" fmla="*/ 1235747 h 1235747"/>
                <a:gd name="connsiteX3" fmla="*/ 11236 w 837074"/>
                <a:gd name="connsiteY3" fmla="*/ 1235747 h 1235747"/>
                <a:gd name="connsiteX4" fmla="*/ 0 w 837074"/>
                <a:gd name="connsiteY4" fmla="*/ 798985 h 1235747"/>
                <a:gd name="connsiteX0" fmla="*/ 0 w 837074"/>
                <a:gd name="connsiteY0" fmla="*/ 798985 h 1235747"/>
                <a:gd name="connsiteX1" fmla="*/ 837074 w 837074"/>
                <a:gd name="connsiteY1" fmla="*/ 0 h 1235747"/>
                <a:gd name="connsiteX2" fmla="*/ 826055 w 837074"/>
                <a:gd name="connsiteY2" fmla="*/ 1211296 h 1235747"/>
                <a:gd name="connsiteX3" fmla="*/ 11236 w 837074"/>
                <a:gd name="connsiteY3" fmla="*/ 1235747 h 1235747"/>
                <a:gd name="connsiteX4" fmla="*/ 0 w 837074"/>
                <a:gd name="connsiteY4" fmla="*/ 798985 h 1235747"/>
                <a:gd name="connsiteX0" fmla="*/ 41493 w 878567"/>
                <a:gd name="connsiteY0" fmla="*/ 798985 h 1247707"/>
                <a:gd name="connsiteX1" fmla="*/ 878567 w 878567"/>
                <a:gd name="connsiteY1" fmla="*/ 0 h 1247707"/>
                <a:gd name="connsiteX2" fmla="*/ 867548 w 878567"/>
                <a:gd name="connsiteY2" fmla="*/ 1211296 h 1247707"/>
                <a:gd name="connsiteX3" fmla="*/ 0 w 878567"/>
                <a:gd name="connsiteY3" fmla="*/ 1247707 h 1247707"/>
                <a:gd name="connsiteX4" fmla="*/ 41493 w 878567"/>
                <a:gd name="connsiteY4" fmla="*/ 798985 h 1247707"/>
                <a:gd name="connsiteX0" fmla="*/ 22785 w 878567"/>
                <a:gd name="connsiteY0" fmla="*/ 862057 h 1247707"/>
                <a:gd name="connsiteX1" fmla="*/ 878567 w 878567"/>
                <a:gd name="connsiteY1" fmla="*/ 0 h 1247707"/>
                <a:gd name="connsiteX2" fmla="*/ 867548 w 878567"/>
                <a:gd name="connsiteY2" fmla="*/ 1211296 h 1247707"/>
                <a:gd name="connsiteX3" fmla="*/ 0 w 878567"/>
                <a:gd name="connsiteY3" fmla="*/ 1247707 h 1247707"/>
                <a:gd name="connsiteX4" fmla="*/ 22785 w 878567"/>
                <a:gd name="connsiteY4" fmla="*/ 862057 h 1247707"/>
                <a:gd name="connsiteX0" fmla="*/ 22785 w 876139"/>
                <a:gd name="connsiteY0" fmla="*/ 995559 h 1381209"/>
                <a:gd name="connsiteX1" fmla="*/ 876139 w 876139"/>
                <a:gd name="connsiteY1" fmla="*/ 1 h 1381209"/>
                <a:gd name="connsiteX2" fmla="*/ 867548 w 876139"/>
                <a:gd name="connsiteY2" fmla="*/ 1344798 h 1381209"/>
                <a:gd name="connsiteX3" fmla="*/ 0 w 876139"/>
                <a:gd name="connsiteY3" fmla="*/ 1381209 h 1381209"/>
                <a:gd name="connsiteX4" fmla="*/ 22785 w 876139"/>
                <a:gd name="connsiteY4" fmla="*/ 995559 h 1381209"/>
                <a:gd name="connsiteX0" fmla="*/ 43505 w 876139"/>
                <a:gd name="connsiteY0" fmla="*/ 867977 h 1381208"/>
                <a:gd name="connsiteX1" fmla="*/ 876139 w 876139"/>
                <a:gd name="connsiteY1" fmla="*/ 0 h 1381208"/>
                <a:gd name="connsiteX2" fmla="*/ 867548 w 876139"/>
                <a:gd name="connsiteY2" fmla="*/ 1344797 h 1381208"/>
                <a:gd name="connsiteX3" fmla="*/ 0 w 876139"/>
                <a:gd name="connsiteY3" fmla="*/ 1381208 h 1381208"/>
                <a:gd name="connsiteX4" fmla="*/ 43505 w 876139"/>
                <a:gd name="connsiteY4" fmla="*/ 867977 h 1381208"/>
                <a:gd name="connsiteX0" fmla="*/ 0 w 886893"/>
                <a:gd name="connsiteY0" fmla="*/ 924969 h 1381208"/>
                <a:gd name="connsiteX1" fmla="*/ 886893 w 886893"/>
                <a:gd name="connsiteY1" fmla="*/ 0 h 1381208"/>
                <a:gd name="connsiteX2" fmla="*/ 878302 w 886893"/>
                <a:gd name="connsiteY2" fmla="*/ 1344797 h 1381208"/>
                <a:gd name="connsiteX3" fmla="*/ 10754 w 886893"/>
                <a:gd name="connsiteY3" fmla="*/ 1381208 h 1381208"/>
                <a:gd name="connsiteX4" fmla="*/ 0 w 886893"/>
                <a:gd name="connsiteY4" fmla="*/ 924969 h 1381208"/>
                <a:gd name="connsiteX0" fmla="*/ 0 w 880290"/>
                <a:gd name="connsiteY0" fmla="*/ 1794812 h 2251051"/>
                <a:gd name="connsiteX1" fmla="*/ 880290 w 880290"/>
                <a:gd name="connsiteY1" fmla="*/ 0 h 2251051"/>
                <a:gd name="connsiteX2" fmla="*/ 878302 w 880290"/>
                <a:gd name="connsiteY2" fmla="*/ 2214640 h 2251051"/>
                <a:gd name="connsiteX3" fmla="*/ 10754 w 880290"/>
                <a:gd name="connsiteY3" fmla="*/ 2251051 h 2251051"/>
                <a:gd name="connsiteX4" fmla="*/ 0 w 880290"/>
                <a:gd name="connsiteY4" fmla="*/ 1794812 h 2251051"/>
                <a:gd name="connsiteX0" fmla="*/ 0 w 981039"/>
                <a:gd name="connsiteY0" fmla="*/ 1069204 h 2251051"/>
                <a:gd name="connsiteX1" fmla="*/ 981039 w 981039"/>
                <a:gd name="connsiteY1" fmla="*/ 0 h 2251051"/>
                <a:gd name="connsiteX2" fmla="*/ 979051 w 981039"/>
                <a:gd name="connsiteY2" fmla="*/ 2214640 h 2251051"/>
                <a:gd name="connsiteX3" fmla="*/ 111503 w 981039"/>
                <a:gd name="connsiteY3" fmla="*/ 2251051 h 2251051"/>
                <a:gd name="connsiteX4" fmla="*/ 0 w 981039"/>
                <a:gd name="connsiteY4" fmla="*/ 1069204 h 2251051"/>
                <a:gd name="connsiteX0" fmla="*/ 0 w 940344"/>
                <a:gd name="connsiteY0" fmla="*/ 1026460 h 2251051"/>
                <a:gd name="connsiteX1" fmla="*/ 940344 w 940344"/>
                <a:gd name="connsiteY1" fmla="*/ 0 h 2251051"/>
                <a:gd name="connsiteX2" fmla="*/ 938356 w 940344"/>
                <a:gd name="connsiteY2" fmla="*/ 2214640 h 2251051"/>
                <a:gd name="connsiteX3" fmla="*/ 70808 w 940344"/>
                <a:gd name="connsiteY3" fmla="*/ 2251051 h 2251051"/>
                <a:gd name="connsiteX4" fmla="*/ 0 w 940344"/>
                <a:gd name="connsiteY4" fmla="*/ 1026460 h 2251051"/>
                <a:gd name="connsiteX0" fmla="*/ 0 w 947935"/>
                <a:gd name="connsiteY0" fmla="*/ 989084 h 2213675"/>
                <a:gd name="connsiteX1" fmla="*/ 947935 w 947935"/>
                <a:gd name="connsiteY1" fmla="*/ 0 h 2213675"/>
                <a:gd name="connsiteX2" fmla="*/ 938356 w 947935"/>
                <a:gd name="connsiteY2" fmla="*/ 2177264 h 2213675"/>
                <a:gd name="connsiteX3" fmla="*/ 70808 w 947935"/>
                <a:gd name="connsiteY3" fmla="*/ 2213675 h 2213675"/>
                <a:gd name="connsiteX4" fmla="*/ 0 w 947935"/>
                <a:gd name="connsiteY4" fmla="*/ 989084 h 2213675"/>
                <a:gd name="connsiteX0" fmla="*/ 0 w 947935"/>
                <a:gd name="connsiteY0" fmla="*/ 989084 h 2213675"/>
                <a:gd name="connsiteX1" fmla="*/ 947935 w 947935"/>
                <a:gd name="connsiteY1" fmla="*/ 0 h 2213675"/>
                <a:gd name="connsiteX2" fmla="*/ 938356 w 947935"/>
                <a:gd name="connsiteY2" fmla="*/ 2177264 h 2213675"/>
                <a:gd name="connsiteX3" fmla="*/ 70808 w 947935"/>
                <a:gd name="connsiteY3" fmla="*/ 2213675 h 2213675"/>
                <a:gd name="connsiteX4" fmla="*/ 0 w 947935"/>
                <a:gd name="connsiteY4" fmla="*/ 989084 h 221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935" h="2213675">
                  <a:moveTo>
                    <a:pt x="0" y="989084"/>
                  </a:moveTo>
                  <a:lnTo>
                    <a:pt x="947935" y="0"/>
                  </a:lnTo>
                  <a:cubicBezTo>
                    <a:pt x="945071" y="448266"/>
                    <a:pt x="941220" y="1728998"/>
                    <a:pt x="938356" y="2177264"/>
                  </a:cubicBezTo>
                  <a:lnTo>
                    <a:pt x="70808" y="2213675"/>
                  </a:lnTo>
                  <a:lnTo>
                    <a:pt x="0" y="9890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7F644AC-603B-4E8A-9EAB-370F0B630E28}"/>
              </a:ext>
            </a:extLst>
          </p:cNvPr>
          <p:cNvGrpSpPr/>
          <p:nvPr/>
        </p:nvGrpSpPr>
        <p:grpSpPr>
          <a:xfrm flipH="1">
            <a:off x="7913460" y="5172403"/>
            <a:ext cx="2961582" cy="2152979"/>
            <a:chOff x="6241407" y="5172403"/>
            <a:chExt cx="2961582" cy="2152979"/>
          </a:xfrm>
        </p:grpSpPr>
        <p:grpSp>
          <p:nvGrpSpPr>
            <p:cNvPr id="9" name="Group 15">
              <a:extLst>
                <a:ext uri="{FF2B5EF4-FFF2-40B4-BE49-F238E27FC236}">
                  <a16:creationId xmlns:a16="http://schemas.microsoft.com/office/drawing/2014/main" id="{24A33ECC-C1B4-4409-A80A-266CEAA61664}"/>
                </a:ext>
              </a:extLst>
            </p:cNvPr>
            <p:cNvGrpSpPr/>
            <p:nvPr/>
          </p:nvGrpSpPr>
          <p:grpSpPr>
            <a:xfrm rot="338975" flipH="1">
              <a:off x="6830924" y="5172403"/>
              <a:ext cx="2372065" cy="1048970"/>
              <a:chOff x="2194561" y="1435364"/>
              <a:chExt cx="4680414" cy="2069764"/>
            </a:xfrm>
          </p:grpSpPr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F5B87F8E-5B19-44E4-9BB0-5650AA480EBA}"/>
                  </a:ext>
                </a:extLst>
              </p:cNvPr>
              <p:cNvSpPr/>
              <p:nvPr/>
            </p:nvSpPr>
            <p:spPr>
              <a:xfrm>
                <a:off x="2987823" y="1757889"/>
                <a:ext cx="3887152" cy="1747239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D2755549-00C5-4227-8DC6-F969AD57ECFE}"/>
                  </a:ext>
                </a:extLst>
              </p:cNvPr>
              <p:cNvSpPr/>
              <p:nvPr/>
            </p:nvSpPr>
            <p:spPr>
              <a:xfrm>
                <a:off x="2194561" y="1435364"/>
                <a:ext cx="3753016" cy="1929647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88887B27-3FD1-4E07-947D-2C627BD1DD03}"/>
                </a:ext>
              </a:extLst>
            </p:cNvPr>
            <p:cNvSpPr/>
            <p:nvPr/>
          </p:nvSpPr>
          <p:spPr>
            <a:xfrm rot="12927702">
              <a:off x="6241407" y="5617623"/>
              <a:ext cx="1087289" cy="1707759"/>
            </a:xfrm>
            <a:custGeom>
              <a:avLst/>
              <a:gdLst>
                <a:gd name="connsiteX0" fmla="*/ 0 w 777759"/>
                <a:gd name="connsiteY0" fmla="*/ 0 h 968130"/>
                <a:gd name="connsiteX1" fmla="*/ 777759 w 777759"/>
                <a:gd name="connsiteY1" fmla="*/ 0 h 968130"/>
                <a:gd name="connsiteX2" fmla="*/ 777759 w 777759"/>
                <a:gd name="connsiteY2" fmla="*/ 968130 h 968130"/>
                <a:gd name="connsiteX3" fmla="*/ 0 w 777759"/>
                <a:gd name="connsiteY3" fmla="*/ 968130 h 968130"/>
                <a:gd name="connsiteX4" fmla="*/ 0 w 777759"/>
                <a:gd name="connsiteY4" fmla="*/ 0 h 968130"/>
                <a:gd name="connsiteX0" fmla="*/ 0 w 789458"/>
                <a:gd name="connsiteY0" fmla="*/ 500269 h 968130"/>
                <a:gd name="connsiteX1" fmla="*/ 789458 w 789458"/>
                <a:gd name="connsiteY1" fmla="*/ 0 h 968130"/>
                <a:gd name="connsiteX2" fmla="*/ 789458 w 789458"/>
                <a:gd name="connsiteY2" fmla="*/ 968130 h 968130"/>
                <a:gd name="connsiteX3" fmla="*/ 11699 w 789458"/>
                <a:gd name="connsiteY3" fmla="*/ 968130 h 968130"/>
                <a:gd name="connsiteX4" fmla="*/ 0 w 789458"/>
                <a:gd name="connsiteY4" fmla="*/ 500269 h 968130"/>
                <a:gd name="connsiteX0" fmla="*/ 0 w 788533"/>
                <a:gd name="connsiteY0" fmla="*/ 562468 h 968130"/>
                <a:gd name="connsiteX1" fmla="*/ 788533 w 788533"/>
                <a:gd name="connsiteY1" fmla="*/ 0 h 968130"/>
                <a:gd name="connsiteX2" fmla="*/ 788533 w 788533"/>
                <a:gd name="connsiteY2" fmla="*/ 968130 h 968130"/>
                <a:gd name="connsiteX3" fmla="*/ 10774 w 788533"/>
                <a:gd name="connsiteY3" fmla="*/ 968130 h 968130"/>
                <a:gd name="connsiteX4" fmla="*/ 0 w 788533"/>
                <a:gd name="connsiteY4" fmla="*/ 562468 h 968130"/>
                <a:gd name="connsiteX0" fmla="*/ 0 w 788995"/>
                <a:gd name="connsiteY0" fmla="*/ 531368 h 968130"/>
                <a:gd name="connsiteX1" fmla="*/ 788995 w 788995"/>
                <a:gd name="connsiteY1" fmla="*/ 0 h 968130"/>
                <a:gd name="connsiteX2" fmla="*/ 788995 w 788995"/>
                <a:gd name="connsiteY2" fmla="*/ 968130 h 968130"/>
                <a:gd name="connsiteX3" fmla="*/ 11236 w 788995"/>
                <a:gd name="connsiteY3" fmla="*/ 968130 h 968130"/>
                <a:gd name="connsiteX4" fmla="*/ 0 w 788995"/>
                <a:gd name="connsiteY4" fmla="*/ 531368 h 968130"/>
                <a:gd name="connsiteX0" fmla="*/ 0 w 837074"/>
                <a:gd name="connsiteY0" fmla="*/ 798985 h 1235747"/>
                <a:gd name="connsiteX1" fmla="*/ 837074 w 837074"/>
                <a:gd name="connsiteY1" fmla="*/ 0 h 1235747"/>
                <a:gd name="connsiteX2" fmla="*/ 788995 w 837074"/>
                <a:gd name="connsiteY2" fmla="*/ 1235747 h 1235747"/>
                <a:gd name="connsiteX3" fmla="*/ 11236 w 837074"/>
                <a:gd name="connsiteY3" fmla="*/ 1235747 h 1235747"/>
                <a:gd name="connsiteX4" fmla="*/ 0 w 837074"/>
                <a:gd name="connsiteY4" fmla="*/ 798985 h 1235747"/>
                <a:gd name="connsiteX0" fmla="*/ 0 w 837074"/>
                <a:gd name="connsiteY0" fmla="*/ 798985 h 1235747"/>
                <a:gd name="connsiteX1" fmla="*/ 837074 w 837074"/>
                <a:gd name="connsiteY1" fmla="*/ 0 h 1235747"/>
                <a:gd name="connsiteX2" fmla="*/ 826055 w 837074"/>
                <a:gd name="connsiteY2" fmla="*/ 1211296 h 1235747"/>
                <a:gd name="connsiteX3" fmla="*/ 11236 w 837074"/>
                <a:gd name="connsiteY3" fmla="*/ 1235747 h 1235747"/>
                <a:gd name="connsiteX4" fmla="*/ 0 w 837074"/>
                <a:gd name="connsiteY4" fmla="*/ 798985 h 1235747"/>
                <a:gd name="connsiteX0" fmla="*/ 41493 w 878567"/>
                <a:gd name="connsiteY0" fmla="*/ 798985 h 1247707"/>
                <a:gd name="connsiteX1" fmla="*/ 878567 w 878567"/>
                <a:gd name="connsiteY1" fmla="*/ 0 h 1247707"/>
                <a:gd name="connsiteX2" fmla="*/ 867548 w 878567"/>
                <a:gd name="connsiteY2" fmla="*/ 1211296 h 1247707"/>
                <a:gd name="connsiteX3" fmla="*/ 0 w 878567"/>
                <a:gd name="connsiteY3" fmla="*/ 1247707 h 1247707"/>
                <a:gd name="connsiteX4" fmla="*/ 41493 w 878567"/>
                <a:gd name="connsiteY4" fmla="*/ 798985 h 1247707"/>
                <a:gd name="connsiteX0" fmla="*/ 22785 w 878567"/>
                <a:gd name="connsiteY0" fmla="*/ 862057 h 1247707"/>
                <a:gd name="connsiteX1" fmla="*/ 878567 w 878567"/>
                <a:gd name="connsiteY1" fmla="*/ 0 h 1247707"/>
                <a:gd name="connsiteX2" fmla="*/ 867548 w 878567"/>
                <a:gd name="connsiteY2" fmla="*/ 1211296 h 1247707"/>
                <a:gd name="connsiteX3" fmla="*/ 0 w 878567"/>
                <a:gd name="connsiteY3" fmla="*/ 1247707 h 1247707"/>
                <a:gd name="connsiteX4" fmla="*/ 22785 w 878567"/>
                <a:gd name="connsiteY4" fmla="*/ 862057 h 1247707"/>
                <a:gd name="connsiteX0" fmla="*/ 22785 w 876139"/>
                <a:gd name="connsiteY0" fmla="*/ 995559 h 1381209"/>
                <a:gd name="connsiteX1" fmla="*/ 876139 w 876139"/>
                <a:gd name="connsiteY1" fmla="*/ 1 h 1381209"/>
                <a:gd name="connsiteX2" fmla="*/ 867548 w 876139"/>
                <a:gd name="connsiteY2" fmla="*/ 1344798 h 1381209"/>
                <a:gd name="connsiteX3" fmla="*/ 0 w 876139"/>
                <a:gd name="connsiteY3" fmla="*/ 1381209 h 1381209"/>
                <a:gd name="connsiteX4" fmla="*/ 22785 w 876139"/>
                <a:gd name="connsiteY4" fmla="*/ 995559 h 1381209"/>
                <a:gd name="connsiteX0" fmla="*/ 43505 w 876139"/>
                <a:gd name="connsiteY0" fmla="*/ 867977 h 1381208"/>
                <a:gd name="connsiteX1" fmla="*/ 876139 w 876139"/>
                <a:gd name="connsiteY1" fmla="*/ 0 h 1381208"/>
                <a:gd name="connsiteX2" fmla="*/ 867548 w 876139"/>
                <a:gd name="connsiteY2" fmla="*/ 1344797 h 1381208"/>
                <a:gd name="connsiteX3" fmla="*/ 0 w 876139"/>
                <a:gd name="connsiteY3" fmla="*/ 1381208 h 1381208"/>
                <a:gd name="connsiteX4" fmla="*/ 43505 w 876139"/>
                <a:gd name="connsiteY4" fmla="*/ 867977 h 1381208"/>
                <a:gd name="connsiteX0" fmla="*/ 0 w 886893"/>
                <a:gd name="connsiteY0" fmla="*/ 924969 h 1381208"/>
                <a:gd name="connsiteX1" fmla="*/ 886893 w 886893"/>
                <a:gd name="connsiteY1" fmla="*/ 0 h 1381208"/>
                <a:gd name="connsiteX2" fmla="*/ 878302 w 886893"/>
                <a:gd name="connsiteY2" fmla="*/ 1344797 h 1381208"/>
                <a:gd name="connsiteX3" fmla="*/ 10754 w 886893"/>
                <a:gd name="connsiteY3" fmla="*/ 1381208 h 1381208"/>
                <a:gd name="connsiteX4" fmla="*/ 0 w 886893"/>
                <a:gd name="connsiteY4" fmla="*/ 924969 h 1381208"/>
                <a:gd name="connsiteX0" fmla="*/ 0 w 880290"/>
                <a:gd name="connsiteY0" fmla="*/ 1794812 h 2251051"/>
                <a:gd name="connsiteX1" fmla="*/ 880290 w 880290"/>
                <a:gd name="connsiteY1" fmla="*/ 0 h 2251051"/>
                <a:gd name="connsiteX2" fmla="*/ 878302 w 880290"/>
                <a:gd name="connsiteY2" fmla="*/ 2214640 h 2251051"/>
                <a:gd name="connsiteX3" fmla="*/ 10754 w 880290"/>
                <a:gd name="connsiteY3" fmla="*/ 2251051 h 2251051"/>
                <a:gd name="connsiteX4" fmla="*/ 0 w 880290"/>
                <a:gd name="connsiteY4" fmla="*/ 1794812 h 2251051"/>
                <a:gd name="connsiteX0" fmla="*/ 0 w 981039"/>
                <a:gd name="connsiteY0" fmla="*/ 1069204 h 2251051"/>
                <a:gd name="connsiteX1" fmla="*/ 981039 w 981039"/>
                <a:gd name="connsiteY1" fmla="*/ 0 h 2251051"/>
                <a:gd name="connsiteX2" fmla="*/ 979051 w 981039"/>
                <a:gd name="connsiteY2" fmla="*/ 2214640 h 2251051"/>
                <a:gd name="connsiteX3" fmla="*/ 111503 w 981039"/>
                <a:gd name="connsiteY3" fmla="*/ 2251051 h 2251051"/>
                <a:gd name="connsiteX4" fmla="*/ 0 w 981039"/>
                <a:gd name="connsiteY4" fmla="*/ 1069204 h 2251051"/>
                <a:gd name="connsiteX0" fmla="*/ 0 w 940344"/>
                <a:gd name="connsiteY0" fmla="*/ 1026460 h 2251051"/>
                <a:gd name="connsiteX1" fmla="*/ 940344 w 940344"/>
                <a:gd name="connsiteY1" fmla="*/ 0 h 2251051"/>
                <a:gd name="connsiteX2" fmla="*/ 938356 w 940344"/>
                <a:gd name="connsiteY2" fmla="*/ 2214640 h 2251051"/>
                <a:gd name="connsiteX3" fmla="*/ 70808 w 940344"/>
                <a:gd name="connsiteY3" fmla="*/ 2251051 h 2251051"/>
                <a:gd name="connsiteX4" fmla="*/ 0 w 940344"/>
                <a:gd name="connsiteY4" fmla="*/ 1026460 h 2251051"/>
                <a:gd name="connsiteX0" fmla="*/ 0 w 947935"/>
                <a:gd name="connsiteY0" fmla="*/ 989084 h 2213675"/>
                <a:gd name="connsiteX1" fmla="*/ 947935 w 947935"/>
                <a:gd name="connsiteY1" fmla="*/ 0 h 2213675"/>
                <a:gd name="connsiteX2" fmla="*/ 938356 w 947935"/>
                <a:gd name="connsiteY2" fmla="*/ 2177264 h 2213675"/>
                <a:gd name="connsiteX3" fmla="*/ 70808 w 947935"/>
                <a:gd name="connsiteY3" fmla="*/ 2213675 h 2213675"/>
                <a:gd name="connsiteX4" fmla="*/ 0 w 947935"/>
                <a:gd name="connsiteY4" fmla="*/ 989084 h 2213675"/>
                <a:gd name="connsiteX0" fmla="*/ 0 w 947935"/>
                <a:gd name="connsiteY0" fmla="*/ 989084 h 2213675"/>
                <a:gd name="connsiteX1" fmla="*/ 947935 w 947935"/>
                <a:gd name="connsiteY1" fmla="*/ 0 h 2213675"/>
                <a:gd name="connsiteX2" fmla="*/ 938356 w 947935"/>
                <a:gd name="connsiteY2" fmla="*/ 2177264 h 2213675"/>
                <a:gd name="connsiteX3" fmla="*/ 70808 w 947935"/>
                <a:gd name="connsiteY3" fmla="*/ 2213675 h 2213675"/>
                <a:gd name="connsiteX4" fmla="*/ 0 w 947935"/>
                <a:gd name="connsiteY4" fmla="*/ 989084 h 221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935" h="2213675">
                  <a:moveTo>
                    <a:pt x="0" y="989084"/>
                  </a:moveTo>
                  <a:lnTo>
                    <a:pt x="947935" y="0"/>
                  </a:lnTo>
                  <a:cubicBezTo>
                    <a:pt x="945071" y="448266"/>
                    <a:pt x="941220" y="1728998"/>
                    <a:pt x="938356" y="2177264"/>
                  </a:cubicBezTo>
                  <a:lnTo>
                    <a:pt x="70808" y="2213675"/>
                  </a:lnTo>
                  <a:lnTo>
                    <a:pt x="0" y="9890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Group 15">
            <a:extLst>
              <a:ext uri="{FF2B5EF4-FFF2-40B4-BE49-F238E27FC236}">
                <a16:creationId xmlns:a16="http://schemas.microsoft.com/office/drawing/2014/main" id="{C6806D96-488F-461B-84EA-7DADF6AB4C73}"/>
              </a:ext>
            </a:extLst>
          </p:cNvPr>
          <p:cNvGrpSpPr/>
          <p:nvPr/>
        </p:nvGrpSpPr>
        <p:grpSpPr>
          <a:xfrm>
            <a:off x="2083213" y="3640364"/>
            <a:ext cx="2062728" cy="1337670"/>
            <a:chOff x="803640" y="3362835"/>
            <a:chExt cx="2059657" cy="8863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A86A08-3A5E-4731-9844-F76E61904B0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1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MVC stands for Model View Controller.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E12BEAF-FCE2-4EE6-9131-7B6A66E0D65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4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FF0000"/>
                  </a:solidFill>
                  <a:cs typeface="Arial" pitchFamily="34" charset="0"/>
                </a:rPr>
                <a:t>ASP.Net</a:t>
              </a:r>
              <a:r>
                <a:rPr lang="en-US" altLang="ko-KR" b="1" dirty="0">
                  <a:solidFill>
                    <a:srgbClr val="FF0000"/>
                  </a:solidFill>
                  <a:cs typeface="Arial" pitchFamily="34" charset="0"/>
                </a:rPr>
                <a:t> MVC 5</a:t>
              </a:r>
              <a:endParaRPr lang="ko-KR" altLang="en-US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18">
            <a:extLst>
              <a:ext uri="{FF2B5EF4-FFF2-40B4-BE49-F238E27FC236}">
                <a16:creationId xmlns:a16="http://schemas.microsoft.com/office/drawing/2014/main" id="{6671B573-D79F-4575-B862-F89D0DABE371}"/>
              </a:ext>
            </a:extLst>
          </p:cNvPr>
          <p:cNvGrpSpPr/>
          <p:nvPr/>
        </p:nvGrpSpPr>
        <p:grpSpPr>
          <a:xfrm>
            <a:off x="8072970" y="3640364"/>
            <a:ext cx="2194521" cy="1337670"/>
            <a:chOff x="800452" y="3362835"/>
            <a:chExt cx="2062845" cy="62934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1BD22B-EDCA-494D-A670-CB08DB741F23}"/>
                </a:ext>
              </a:extLst>
            </p:cNvPr>
            <p:cNvSpPr txBox="1"/>
            <p:nvPr/>
          </p:nvSpPr>
          <p:spPr>
            <a:xfrm>
              <a:off x="910380" y="3636869"/>
              <a:ext cx="1869740" cy="355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Entity Framework Model: Code First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FF045B5-1006-4BB6-A9EA-4FDEA30CCC2C}"/>
                </a:ext>
              </a:extLst>
            </p:cNvPr>
            <p:cNvSpPr txBox="1"/>
            <p:nvPr/>
          </p:nvSpPr>
          <p:spPr>
            <a:xfrm>
              <a:off x="800452" y="3362835"/>
              <a:ext cx="2062845" cy="14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Entity Framework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A9E4739-CE95-4775-A42B-29395A6AF56F}"/>
              </a:ext>
            </a:extLst>
          </p:cNvPr>
          <p:cNvSpPr txBox="1"/>
          <p:nvPr/>
        </p:nvSpPr>
        <p:spPr>
          <a:xfrm>
            <a:off x="4481044" y="4133385"/>
            <a:ext cx="277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HTML/CSS.</a:t>
            </a:r>
          </a:p>
          <a:p>
            <a:pPr marL="171450" indent="-171450" algn="ctr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Jquery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Ajax.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F3AF97-49FE-4F28-A322-6F4181D4F6B1}"/>
              </a:ext>
            </a:extLst>
          </p:cNvPr>
          <p:cNvSpPr txBox="1"/>
          <p:nvPr/>
        </p:nvSpPr>
        <p:spPr>
          <a:xfrm>
            <a:off x="4481044" y="3640364"/>
            <a:ext cx="277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Front-End technologies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9" name="사각형: 둥근 모서리 12">
            <a:extLst>
              <a:ext uri="{FF2B5EF4-FFF2-40B4-BE49-F238E27FC236}">
                <a16:creationId xmlns:a16="http://schemas.microsoft.com/office/drawing/2014/main" id="{D37954E8-C892-4EBB-A5CC-DC39B9CEBA91}"/>
              </a:ext>
            </a:extLst>
          </p:cNvPr>
          <p:cNvSpPr/>
          <p:nvPr/>
        </p:nvSpPr>
        <p:spPr>
          <a:xfrm>
            <a:off x="1277094" y="5087253"/>
            <a:ext cx="9518423" cy="1711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DB090D0-38B7-47BF-8A4D-C78A77C2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853" y="1600519"/>
            <a:ext cx="2977367" cy="170692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9CD336F-65DA-48EA-ACD7-A0445BFB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93" y="1489965"/>
            <a:ext cx="3135901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76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</a:p>
        </p:txBody>
      </p:sp>
    </p:spTree>
    <p:extLst>
      <p:ext uri="{BB962C8B-B14F-4D97-AF65-F5344CB8AC3E}">
        <p14:creationId xmlns:p14="http://schemas.microsoft.com/office/powerpoint/2010/main" val="136296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FD8AC83-05B2-47D3-9F6E-05933B983C8D}"/>
              </a:ext>
            </a:extLst>
          </p:cNvPr>
          <p:cNvGrpSpPr/>
          <p:nvPr/>
        </p:nvGrpSpPr>
        <p:grpSpPr>
          <a:xfrm>
            <a:off x="5622957" y="1782628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68EDA36-8728-4BF0-B0B8-F133C68239DF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72E6874-8650-421A-B1DB-D3D654E23E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E2654BA-2AB2-44D5-9E8D-E007D5F74C89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BE06ABA-6FEA-4F46-8705-747F27674A12}"/>
              </a:ext>
            </a:extLst>
          </p:cNvPr>
          <p:cNvGrpSpPr/>
          <p:nvPr/>
        </p:nvGrpSpPr>
        <p:grpSpPr>
          <a:xfrm rot="10800000">
            <a:off x="5969610" y="2843183"/>
            <a:ext cx="593022" cy="1165662"/>
            <a:chOff x="4136752" y="1733231"/>
            <a:chExt cx="723792" cy="1422710"/>
          </a:xfrm>
          <a:solidFill>
            <a:schemeClr val="accent3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356A1A23-8CE2-40C2-84B5-DF7D333FA64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127F624-07C5-4DBB-908E-A4C343B41F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71D9AC2-A7F9-4428-AAC8-DE21CAECB870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175ECB7-1C0B-4C24-B521-937211E2E415}"/>
              </a:ext>
            </a:extLst>
          </p:cNvPr>
          <p:cNvGrpSpPr/>
          <p:nvPr/>
        </p:nvGrpSpPr>
        <p:grpSpPr>
          <a:xfrm>
            <a:off x="5622957" y="3903738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12E5765-0599-42FF-AEC0-F428C90F487E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889E357-0739-43A9-B6B1-059816FD57D7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40699AB-F073-4E43-A331-507812C5BF4B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1B46C9B-8B3A-4B41-90B3-C63F884A3CA8}"/>
              </a:ext>
            </a:extLst>
          </p:cNvPr>
          <p:cNvGrpSpPr/>
          <p:nvPr/>
        </p:nvGrpSpPr>
        <p:grpSpPr>
          <a:xfrm rot="10800000">
            <a:off x="5969610" y="4964293"/>
            <a:ext cx="593022" cy="1165662"/>
            <a:chOff x="4136752" y="1733231"/>
            <a:chExt cx="723792" cy="1422710"/>
          </a:xfrm>
          <a:solidFill>
            <a:schemeClr val="accent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4BD3BB7C-BF4F-4420-B959-15A3D51F7207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7BA7629-9663-4903-8E90-D5F83D4D8F16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A7752468-94CD-4107-A910-CD5AA43C216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A92C50-376B-4534-A9A1-0915DCD83DE9}"/>
              </a:ext>
            </a:extLst>
          </p:cNvPr>
          <p:cNvSpPr txBox="1"/>
          <p:nvPr/>
        </p:nvSpPr>
        <p:spPr>
          <a:xfrm>
            <a:off x="4447243" y="181332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BC296-B707-482B-A22B-99486F9B60EB}"/>
              </a:ext>
            </a:extLst>
          </p:cNvPr>
          <p:cNvSpPr txBox="1"/>
          <p:nvPr/>
        </p:nvSpPr>
        <p:spPr>
          <a:xfrm>
            <a:off x="6721273" y="293593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24926-6743-4750-96DB-12B9C13C672B}"/>
              </a:ext>
            </a:extLst>
          </p:cNvPr>
          <p:cNvSpPr txBox="1"/>
          <p:nvPr/>
        </p:nvSpPr>
        <p:spPr>
          <a:xfrm>
            <a:off x="6721273" y="505502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E1D79-91D2-436F-A63D-1B950DCBC742}"/>
              </a:ext>
            </a:extLst>
          </p:cNvPr>
          <p:cNvSpPr txBox="1"/>
          <p:nvPr/>
        </p:nvSpPr>
        <p:spPr>
          <a:xfrm>
            <a:off x="4447243" y="397490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4AD6EE4-2BEB-4796-AAD1-F98EDF0D2B30}"/>
              </a:ext>
            </a:extLst>
          </p:cNvPr>
          <p:cNvGrpSpPr/>
          <p:nvPr/>
        </p:nvGrpSpPr>
        <p:grpSpPr>
          <a:xfrm>
            <a:off x="7159285" y="1859486"/>
            <a:ext cx="4024530" cy="923331"/>
            <a:chOff x="2551704" y="4283314"/>
            <a:chExt cx="935720" cy="92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BC038A-2F78-43F9-B55B-D80F40D8B880}"/>
                </a:ext>
              </a:extLst>
            </p:cNvPr>
            <p:cNvSpPr txBox="1"/>
            <p:nvPr/>
          </p:nvSpPr>
          <p:spPr>
            <a:xfrm>
              <a:off x="2551704" y="4560314"/>
              <a:ext cx="935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 order to shopping, an authentication is required.</a:t>
              </a:r>
            </a:p>
            <a:p>
              <a:r>
                <a:rPr lang="en-US" sz="1200" dirty="0"/>
                <a:t>Integrate Login by Google, Facebook.</a:t>
              </a:r>
              <a:br>
                <a:rPr lang="en-US" sz="1200" dirty="0"/>
              </a:b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78413F-AEE7-40F2-9944-2502E5071557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Login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95322CAF-9962-4F8E-9A85-6CB576F39D44}"/>
              </a:ext>
            </a:extLst>
          </p:cNvPr>
          <p:cNvGrpSpPr/>
          <p:nvPr/>
        </p:nvGrpSpPr>
        <p:grpSpPr>
          <a:xfrm>
            <a:off x="7159285" y="4038678"/>
            <a:ext cx="4024530" cy="738664"/>
            <a:chOff x="2551704" y="4283314"/>
            <a:chExt cx="935720" cy="7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4D15C9-3C19-406D-B5E5-6B66D54BF7F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User can view details of them self.</a:t>
              </a:r>
              <a:br>
                <a:rPr lang="en-US" sz="1200" dirty="0"/>
              </a:br>
              <a:r>
                <a:rPr lang="en-US" sz="1200" dirty="0"/>
                <a:t>Admin can view details of a user.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5FA95A-3BB5-45FE-94D2-8562055E6040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Details User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8315310-9107-4283-B2FD-113DB50070C5}"/>
              </a:ext>
            </a:extLst>
          </p:cNvPr>
          <p:cNvGrpSpPr/>
          <p:nvPr/>
        </p:nvGrpSpPr>
        <p:grpSpPr>
          <a:xfrm>
            <a:off x="1046286" y="2949082"/>
            <a:ext cx="4015361" cy="1107996"/>
            <a:chOff x="2551704" y="4283314"/>
            <a:chExt cx="935720" cy="11079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08D9F-1E85-488B-B766-37AB5C39ED73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Registration a new account: username, email, full name, password.</a:t>
              </a:r>
              <a:br>
                <a:rPr lang="en-US" sz="1200" dirty="0"/>
              </a:br>
              <a:r>
                <a:rPr lang="en-US" sz="1200" dirty="0"/>
                <a:t>The default role of new account is user.</a:t>
              </a:r>
              <a:br>
                <a:rPr lang="en-US" sz="1200" dirty="0"/>
              </a:b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123B99-FC74-4A6D-9703-FE8C39D8021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Registration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E3ED7F-5408-4B25-B938-B444E0F78848}"/>
              </a:ext>
            </a:extLst>
          </p:cNvPr>
          <p:cNvGrpSpPr/>
          <p:nvPr/>
        </p:nvGrpSpPr>
        <p:grpSpPr>
          <a:xfrm>
            <a:off x="1046285" y="5128275"/>
            <a:ext cx="4015361" cy="1292662"/>
            <a:chOff x="2551704" y="4283314"/>
            <a:chExt cx="935720" cy="1292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108CAA-2E1D-488B-97A0-7F88F26599FA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User can update details of them self : full name, avatar, description and email.</a:t>
              </a:r>
            </a:p>
            <a:p>
              <a:pPr algn="r"/>
              <a:r>
                <a:rPr lang="en-US" sz="1200" dirty="0"/>
                <a:t>Admin can update details of a user include role.</a:t>
              </a:r>
            </a:p>
            <a:p>
              <a:pPr algn="r"/>
              <a:br>
                <a:rPr lang="en-US" sz="1200" dirty="0"/>
              </a:b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BA201-5F74-4789-BD68-80266C991C7B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Update User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5B1862E5-5F89-40C0-AE6E-318DC973458D}"/>
              </a:ext>
            </a:extLst>
          </p:cNvPr>
          <p:cNvCxnSpPr/>
          <p:nvPr/>
        </p:nvCxnSpPr>
        <p:spPr>
          <a:xfrm>
            <a:off x="6930859" y="17896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6">
            <a:extLst>
              <a:ext uri="{FF2B5EF4-FFF2-40B4-BE49-F238E27FC236}">
                <a16:creationId xmlns:a16="http://schemas.microsoft.com/office/drawing/2014/main" id="{70E7FC0D-6FAD-48C0-97E7-3044E282282E}"/>
              </a:ext>
            </a:extLst>
          </p:cNvPr>
          <p:cNvCxnSpPr/>
          <p:nvPr/>
        </p:nvCxnSpPr>
        <p:spPr>
          <a:xfrm>
            <a:off x="6930859" y="2828983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36D956B4-77B8-4F0E-96C6-4306F36838E3}"/>
              </a:ext>
            </a:extLst>
          </p:cNvPr>
          <p:cNvCxnSpPr/>
          <p:nvPr/>
        </p:nvCxnSpPr>
        <p:spPr>
          <a:xfrm>
            <a:off x="6930859" y="39618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8">
            <a:extLst>
              <a:ext uri="{FF2B5EF4-FFF2-40B4-BE49-F238E27FC236}">
                <a16:creationId xmlns:a16="http://schemas.microsoft.com/office/drawing/2014/main" id="{C7CBEBED-F8C9-4166-9B93-21D6E97F45C2}"/>
              </a:ext>
            </a:extLst>
          </p:cNvPr>
          <p:cNvCxnSpPr/>
          <p:nvPr/>
        </p:nvCxnSpPr>
        <p:spPr>
          <a:xfrm>
            <a:off x="6930859" y="5001197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9">
            <a:extLst>
              <a:ext uri="{FF2B5EF4-FFF2-40B4-BE49-F238E27FC236}">
                <a16:creationId xmlns:a16="http://schemas.microsoft.com/office/drawing/2014/main" id="{5F92B46A-2648-47BA-AF8D-CD1CC057E0AC}"/>
              </a:ext>
            </a:extLst>
          </p:cNvPr>
          <p:cNvCxnSpPr/>
          <p:nvPr/>
        </p:nvCxnSpPr>
        <p:spPr>
          <a:xfrm>
            <a:off x="941475" y="2891699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0">
            <a:extLst>
              <a:ext uri="{FF2B5EF4-FFF2-40B4-BE49-F238E27FC236}">
                <a16:creationId xmlns:a16="http://schemas.microsoft.com/office/drawing/2014/main" id="{FA136864-8741-4DC8-A666-EA0CAAA1F22A}"/>
              </a:ext>
            </a:extLst>
          </p:cNvPr>
          <p:cNvCxnSpPr/>
          <p:nvPr/>
        </p:nvCxnSpPr>
        <p:spPr>
          <a:xfrm>
            <a:off x="941475" y="3931053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>
            <a:extLst>
              <a:ext uri="{FF2B5EF4-FFF2-40B4-BE49-F238E27FC236}">
                <a16:creationId xmlns:a16="http://schemas.microsoft.com/office/drawing/2014/main" id="{950504FE-F08E-4DF1-B02B-9D5A6B943AAF}"/>
              </a:ext>
            </a:extLst>
          </p:cNvPr>
          <p:cNvCxnSpPr/>
          <p:nvPr/>
        </p:nvCxnSpPr>
        <p:spPr>
          <a:xfrm>
            <a:off x="941475" y="5063913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2">
            <a:extLst>
              <a:ext uri="{FF2B5EF4-FFF2-40B4-BE49-F238E27FC236}">
                <a16:creationId xmlns:a16="http://schemas.microsoft.com/office/drawing/2014/main" id="{A9FC76BF-5449-4DC6-9FE8-179696E0B366}"/>
              </a:ext>
            </a:extLst>
          </p:cNvPr>
          <p:cNvCxnSpPr/>
          <p:nvPr/>
        </p:nvCxnSpPr>
        <p:spPr>
          <a:xfrm>
            <a:off x="941475" y="6103267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48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FD8AC83-05B2-47D3-9F6E-05933B983C8D}"/>
              </a:ext>
            </a:extLst>
          </p:cNvPr>
          <p:cNvGrpSpPr/>
          <p:nvPr/>
        </p:nvGrpSpPr>
        <p:grpSpPr>
          <a:xfrm>
            <a:off x="5622957" y="1782628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68EDA36-8728-4BF0-B0B8-F133C68239DF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72E6874-8650-421A-B1DB-D3D654E23E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E2654BA-2AB2-44D5-9E8D-E007D5F74C89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BE06ABA-6FEA-4F46-8705-747F27674A12}"/>
              </a:ext>
            </a:extLst>
          </p:cNvPr>
          <p:cNvGrpSpPr/>
          <p:nvPr/>
        </p:nvGrpSpPr>
        <p:grpSpPr>
          <a:xfrm rot="10800000">
            <a:off x="5969610" y="2843183"/>
            <a:ext cx="593022" cy="1165662"/>
            <a:chOff x="4136752" y="1733231"/>
            <a:chExt cx="723792" cy="1422710"/>
          </a:xfrm>
          <a:solidFill>
            <a:schemeClr val="accent3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356A1A23-8CE2-40C2-84B5-DF7D333FA64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127F624-07C5-4DBB-908E-A4C343B41F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71D9AC2-A7F9-4428-AAC8-DE21CAECB870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175ECB7-1C0B-4C24-B521-937211E2E415}"/>
              </a:ext>
            </a:extLst>
          </p:cNvPr>
          <p:cNvGrpSpPr/>
          <p:nvPr/>
        </p:nvGrpSpPr>
        <p:grpSpPr>
          <a:xfrm>
            <a:off x="5622957" y="3903738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12E5765-0599-42FF-AEC0-F428C90F487E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889E357-0739-43A9-B6B1-059816FD57D7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40699AB-F073-4E43-A331-507812C5BF4B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1B46C9B-8B3A-4B41-90B3-C63F884A3CA8}"/>
              </a:ext>
            </a:extLst>
          </p:cNvPr>
          <p:cNvGrpSpPr/>
          <p:nvPr/>
        </p:nvGrpSpPr>
        <p:grpSpPr>
          <a:xfrm rot="10800000">
            <a:off x="5969610" y="4964293"/>
            <a:ext cx="593022" cy="1165662"/>
            <a:chOff x="4136752" y="1733231"/>
            <a:chExt cx="723792" cy="1422710"/>
          </a:xfrm>
          <a:solidFill>
            <a:schemeClr val="accent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4BD3BB7C-BF4F-4420-B959-15A3D51F7207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7BA7629-9663-4903-8E90-D5F83D4D8F16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A7752468-94CD-4107-A910-CD5AA43C216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A92C50-376B-4534-A9A1-0915DCD83DE9}"/>
              </a:ext>
            </a:extLst>
          </p:cNvPr>
          <p:cNvSpPr txBox="1"/>
          <p:nvPr/>
        </p:nvSpPr>
        <p:spPr>
          <a:xfrm>
            <a:off x="4447243" y="181332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05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BC296-B707-482B-A22B-99486F9B60EB}"/>
              </a:ext>
            </a:extLst>
          </p:cNvPr>
          <p:cNvSpPr txBox="1"/>
          <p:nvPr/>
        </p:nvSpPr>
        <p:spPr>
          <a:xfrm>
            <a:off x="6721273" y="293593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06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24926-6743-4750-96DB-12B9C13C672B}"/>
              </a:ext>
            </a:extLst>
          </p:cNvPr>
          <p:cNvSpPr txBox="1"/>
          <p:nvPr/>
        </p:nvSpPr>
        <p:spPr>
          <a:xfrm>
            <a:off x="6721273" y="505502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08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E1D79-91D2-436F-A63D-1B950DCBC742}"/>
              </a:ext>
            </a:extLst>
          </p:cNvPr>
          <p:cNvSpPr txBox="1"/>
          <p:nvPr/>
        </p:nvSpPr>
        <p:spPr>
          <a:xfrm>
            <a:off x="4447243" y="397490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07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4AD6EE4-2BEB-4796-AAD1-F98EDF0D2B30}"/>
              </a:ext>
            </a:extLst>
          </p:cNvPr>
          <p:cNvGrpSpPr/>
          <p:nvPr/>
        </p:nvGrpSpPr>
        <p:grpSpPr>
          <a:xfrm>
            <a:off x="7159285" y="1859486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BC038A-2F78-43F9-B55B-D80F40D8B88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User can find the food based on name or range of money or category or kind.</a:t>
              </a:r>
              <a:br>
                <a:rPr lang="en-US" sz="1200" dirty="0"/>
              </a:br>
              <a:r>
                <a:rPr lang="en-US" sz="1200" dirty="0"/>
                <a:t>All users can use this function (login is not required).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78413F-AEE7-40F2-9944-2502E5071557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Search Foods/ Drinks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95322CAF-9962-4F8E-9A85-6CB576F39D44}"/>
              </a:ext>
            </a:extLst>
          </p:cNvPr>
          <p:cNvGrpSpPr/>
          <p:nvPr/>
        </p:nvGrpSpPr>
        <p:grpSpPr>
          <a:xfrm>
            <a:off x="7159285" y="4038678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4D15C9-3C19-406D-B5E5-6B66D54BF7F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to Cart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Update Quantity a Product In Cart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Remove a Product In Cart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5FA95A-3BB5-45FE-94D2-8562055E6040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Shopping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8315310-9107-4283-B2FD-113DB50070C5}"/>
              </a:ext>
            </a:extLst>
          </p:cNvPr>
          <p:cNvGrpSpPr/>
          <p:nvPr/>
        </p:nvGrpSpPr>
        <p:grpSpPr>
          <a:xfrm>
            <a:off x="1046286" y="2949082"/>
            <a:ext cx="4015361" cy="738664"/>
            <a:chOff x="2551704" y="4283314"/>
            <a:chExt cx="935720" cy="7386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08D9F-1E85-488B-B766-37AB5C39ED73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View details of a  products.</a:t>
              </a:r>
            </a:p>
            <a:p>
              <a:pPr algn="r"/>
              <a:r>
                <a:rPr lang="en-US" sz="1200" dirty="0"/>
                <a:t>All users can use this function (login is not required).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123B99-FC74-4A6D-9703-FE8C39D8021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View Details Product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E3ED7F-5408-4B25-B938-B444E0F78848}"/>
              </a:ext>
            </a:extLst>
          </p:cNvPr>
          <p:cNvGrpSpPr/>
          <p:nvPr/>
        </p:nvGrpSpPr>
        <p:grpSpPr>
          <a:xfrm>
            <a:off x="1046285" y="5128275"/>
            <a:ext cx="4015361" cy="738664"/>
            <a:chOff x="2551704" y="4283314"/>
            <a:chExt cx="935720" cy="73866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108CAA-2E1D-488B-97A0-7F88F26599FA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Send mail to user the details of the order to notify to user that order is success 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BA201-5F74-4789-BD68-80266C991C7B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Send mail to user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5B1862E5-5F89-40C0-AE6E-318DC973458D}"/>
              </a:ext>
            </a:extLst>
          </p:cNvPr>
          <p:cNvCxnSpPr/>
          <p:nvPr/>
        </p:nvCxnSpPr>
        <p:spPr>
          <a:xfrm>
            <a:off x="6930859" y="17896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6">
            <a:extLst>
              <a:ext uri="{FF2B5EF4-FFF2-40B4-BE49-F238E27FC236}">
                <a16:creationId xmlns:a16="http://schemas.microsoft.com/office/drawing/2014/main" id="{70E7FC0D-6FAD-48C0-97E7-3044E282282E}"/>
              </a:ext>
            </a:extLst>
          </p:cNvPr>
          <p:cNvCxnSpPr/>
          <p:nvPr/>
        </p:nvCxnSpPr>
        <p:spPr>
          <a:xfrm>
            <a:off x="6930859" y="2828983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36D956B4-77B8-4F0E-96C6-4306F36838E3}"/>
              </a:ext>
            </a:extLst>
          </p:cNvPr>
          <p:cNvCxnSpPr/>
          <p:nvPr/>
        </p:nvCxnSpPr>
        <p:spPr>
          <a:xfrm>
            <a:off x="6930859" y="39618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8">
            <a:extLst>
              <a:ext uri="{FF2B5EF4-FFF2-40B4-BE49-F238E27FC236}">
                <a16:creationId xmlns:a16="http://schemas.microsoft.com/office/drawing/2014/main" id="{C7CBEBED-F8C9-4166-9B93-21D6E97F45C2}"/>
              </a:ext>
            </a:extLst>
          </p:cNvPr>
          <p:cNvCxnSpPr/>
          <p:nvPr/>
        </p:nvCxnSpPr>
        <p:spPr>
          <a:xfrm>
            <a:off x="6930859" y="5001197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9">
            <a:extLst>
              <a:ext uri="{FF2B5EF4-FFF2-40B4-BE49-F238E27FC236}">
                <a16:creationId xmlns:a16="http://schemas.microsoft.com/office/drawing/2014/main" id="{5F92B46A-2648-47BA-AF8D-CD1CC057E0AC}"/>
              </a:ext>
            </a:extLst>
          </p:cNvPr>
          <p:cNvCxnSpPr/>
          <p:nvPr/>
        </p:nvCxnSpPr>
        <p:spPr>
          <a:xfrm>
            <a:off x="941475" y="2891699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0">
            <a:extLst>
              <a:ext uri="{FF2B5EF4-FFF2-40B4-BE49-F238E27FC236}">
                <a16:creationId xmlns:a16="http://schemas.microsoft.com/office/drawing/2014/main" id="{FA136864-8741-4DC8-A666-EA0CAAA1F22A}"/>
              </a:ext>
            </a:extLst>
          </p:cNvPr>
          <p:cNvCxnSpPr/>
          <p:nvPr/>
        </p:nvCxnSpPr>
        <p:spPr>
          <a:xfrm>
            <a:off x="941475" y="3931053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>
            <a:extLst>
              <a:ext uri="{FF2B5EF4-FFF2-40B4-BE49-F238E27FC236}">
                <a16:creationId xmlns:a16="http://schemas.microsoft.com/office/drawing/2014/main" id="{950504FE-F08E-4DF1-B02B-9D5A6B943AAF}"/>
              </a:ext>
            </a:extLst>
          </p:cNvPr>
          <p:cNvCxnSpPr/>
          <p:nvPr/>
        </p:nvCxnSpPr>
        <p:spPr>
          <a:xfrm>
            <a:off x="941475" y="5063913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2">
            <a:extLst>
              <a:ext uri="{FF2B5EF4-FFF2-40B4-BE49-F238E27FC236}">
                <a16:creationId xmlns:a16="http://schemas.microsoft.com/office/drawing/2014/main" id="{A9FC76BF-5449-4DC6-9FE8-179696E0B366}"/>
              </a:ext>
            </a:extLst>
          </p:cNvPr>
          <p:cNvCxnSpPr/>
          <p:nvPr/>
        </p:nvCxnSpPr>
        <p:spPr>
          <a:xfrm>
            <a:off x="941475" y="6103267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1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FD8AC83-05B2-47D3-9F6E-05933B983C8D}"/>
              </a:ext>
            </a:extLst>
          </p:cNvPr>
          <p:cNvGrpSpPr/>
          <p:nvPr/>
        </p:nvGrpSpPr>
        <p:grpSpPr>
          <a:xfrm>
            <a:off x="5622957" y="1782628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68EDA36-8728-4BF0-B0B8-F133C68239DF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72E6874-8650-421A-B1DB-D3D654E23E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E2654BA-2AB2-44D5-9E8D-E007D5F74C89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BE06ABA-6FEA-4F46-8705-747F27674A12}"/>
              </a:ext>
            </a:extLst>
          </p:cNvPr>
          <p:cNvGrpSpPr/>
          <p:nvPr/>
        </p:nvGrpSpPr>
        <p:grpSpPr>
          <a:xfrm rot="10800000">
            <a:off x="5969610" y="2843183"/>
            <a:ext cx="593022" cy="1165662"/>
            <a:chOff x="4136752" y="1733231"/>
            <a:chExt cx="723792" cy="1422710"/>
          </a:xfrm>
          <a:solidFill>
            <a:schemeClr val="accent3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356A1A23-8CE2-40C2-84B5-DF7D333FA64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127F624-07C5-4DBB-908E-A4C343B41F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71D9AC2-A7F9-4428-AAC8-DE21CAECB870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175ECB7-1C0B-4C24-B521-937211E2E415}"/>
              </a:ext>
            </a:extLst>
          </p:cNvPr>
          <p:cNvGrpSpPr/>
          <p:nvPr/>
        </p:nvGrpSpPr>
        <p:grpSpPr>
          <a:xfrm>
            <a:off x="5622957" y="3903738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12E5765-0599-42FF-AEC0-F428C90F487E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889E357-0739-43A9-B6B1-059816FD57D7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40699AB-F073-4E43-A331-507812C5BF4B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1B46C9B-8B3A-4B41-90B3-C63F884A3CA8}"/>
              </a:ext>
            </a:extLst>
          </p:cNvPr>
          <p:cNvGrpSpPr/>
          <p:nvPr/>
        </p:nvGrpSpPr>
        <p:grpSpPr>
          <a:xfrm rot="10800000">
            <a:off x="5969610" y="4964293"/>
            <a:ext cx="593022" cy="1165662"/>
            <a:chOff x="4136752" y="1733231"/>
            <a:chExt cx="723792" cy="1422710"/>
          </a:xfrm>
          <a:solidFill>
            <a:schemeClr val="accent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4BD3BB7C-BF4F-4420-B959-15A3D51F7207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7BA7629-9663-4903-8E90-D5F83D4D8F16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A7752468-94CD-4107-A910-CD5AA43C216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A92C50-376B-4534-A9A1-0915DCD83DE9}"/>
              </a:ext>
            </a:extLst>
          </p:cNvPr>
          <p:cNvSpPr txBox="1"/>
          <p:nvPr/>
        </p:nvSpPr>
        <p:spPr>
          <a:xfrm>
            <a:off x="4447243" y="181332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09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BC296-B707-482B-A22B-99486F9B60EB}"/>
              </a:ext>
            </a:extLst>
          </p:cNvPr>
          <p:cNvSpPr txBox="1"/>
          <p:nvPr/>
        </p:nvSpPr>
        <p:spPr>
          <a:xfrm>
            <a:off x="6721273" y="293593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10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24926-6743-4750-96DB-12B9C13C672B}"/>
              </a:ext>
            </a:extLst>
          </p:cNvPr>
          <p:cNvSpPr txBox="1"/>
          <p:nvPr/>
        </p:nvSpPr>
        <p:spPr>
          <a:xfrm>
            <a:off x="6721273" y="505502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12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E1D79-91D2-436F-A63D-1B950DCBC742}"/>
              </a:ext>
            </a:extLst>
          </p:cNvPr>
          <p:cNvSpPr txBox="1"/>
          <p:nvPr/>
        </p:nvSpPr>
        <p:spPr>
          <a:xfrm>
            <a:off x="4447243" y="397490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11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4AD6EE4-2BEB-4796-AAD1-F98EDF0D2B30}"/>
              </a:ext>
            </a:extLst>
          </p:cNvPr>
          <p:cNvGrpSpPr/>
          <p:nvPr/>
        </p:nvGrpSpPr>
        <p:grpSpPr>
          <a:xfrm>
            <a:off x="7159285" y="1859486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BC038A-2F78-43F9-B55B-D80F40D8B88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User can pay online via PayPal.</a:t>
              </a:r>
            </a:p>
            <a:p>
              <a:r>
                <a:rPr lang="en-US" sz="1200" dirty="0"/>
                <a:t>Only Customer can do this function.</a:t>
              </a:r>
              <a:br>
                <a:rPr lang="en-US" sz="1200" dirty="0"/>
              </a:b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78413F-AEE7-40F2-9944-2502E5071557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Integrate online payment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95322CAF-9962-4F8E-9A85-6CB576F39D44}"/>
              </a:ext>
            </a:extLst>
          </p:cNvPr>
          <p:cNvGrpSpPr/>
          <p:nvPr/>
        </p:nvGrpSpPr>
        <p:grpSpPr>
          <a:xfrm>
            <a:off x="7159285" y="4038678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4D15C9-3C19-406D-B5E5-6B66D54BF7F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to Cart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Update Quantity a Product In Cart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Remove a Product In Cart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5FA95A-3BB5-45FE-94D2-8562055E6040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Shopping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8315310-9107-4283-B2FD-113DB50070C5}"/>
              </a:ext>
            </a:extLst>
          </p:cNvPr>
          <p:cNvGrpSpPr/>
          <p:nvPr/>
        </p:nvGrpSpPr>
        <p:grpSpPr>
          <a:xfrm>
            <a:off x="1046286" y="2949082"/>
            <a:ext cx="4015361" cy="738664"/>
            <a:chOff x="2551704" y="4283314"/>
            <a:chExt cx="935720" cy="7386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08D9F-1E85-488B-B766-37AB5C39ED73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Show 3 new products.</a:t>
              </a:r>
            </a:p>
            <a:p>
              <a:pPr algn="r"/>
              <a:r>
                <a:rPr lang="en-US" sz="1200" dirty="0"/>
                <a:t>All users can use this function (login is not required).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123B99-FC74-4A6D-9703-FE8C39D8021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View 3 New Products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E3ED7F-5408-4B25-B938-B444E0F78848}"/>
              </a:ext>
            </a:extLst>
          </p:cNvPr>
          <p:cNvGrpSpPr/>
          <p:nvPr/>
        </p:nvGrpSpPr>
        <p:grpSpPr>
          <a:xfrm>
            <a:off x="1046285" y="5128275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108CAA-2E1D-488B-97A0-7F88F26599FA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en-US" sz="1200" dirty="0"/>
                <a:t>Integrated Messenger Facebook for users to chat directly with admin.</a:t>
              </a:r>
              <a:endParaRPr lang="en-US" sz="1200" b="1" dirty="0"/>
            </a:p>
            <a:p>
              <a:pPr algn="r"/>
              <a:r>
                <a:rPr lang="en-US" sz="1200" dirty="0"/>
                <a:t>All users can use this function (login is not required).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BA201-5F74-4789-BD68-80266C991C7B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Integrate Messenger Facebook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5B1862E5-5F89-40C0-AE6E-318DC973458D}"/>
              </a:ext>
            </a:extLst>
          </p:cNvPr>
          <p:cNvCxnSpPr/>
          <p:nvPr/>
        </p:nvCxnSpPr>
        <p:spPr>
          <a:xfrm>
            <a:off x="6930859" y="17896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6">
            <a:extLst>
              <a:ext uri="{FF2B5EF4-FFF2-40B4-BE49-F238E27FC236}">
                <a16:creationId xmlns:a16="http://schemas.microsoft.com/office/drawing/2014/main" id="{70E7FC0D-6FAD-48C0-97E7-3044E282282E}"/>
              </a:ext>
            </a:extLst>
          </p:cNvPr>
          <p:cNvCxnSpPr/>
          <p:nvPr/>
        </p:nvCxnSpPr>
        <p:spPr>
          <a:xfrm>
            <a:off x="6930859" y="2828983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36D956B4-77B8-4F0E-96C6-4306F36838E3}"/>
              </a:ext>
            </a:extLst>
          </p:cNvPr>
          <p:cNvCxnSpPr/>
          <p:nvPr/>
        </p:nvCxnSpPr>
        <p:spPr>
          <a:xfrm>
            <a:off x="6930859" y="39618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8">
            <a:extLst>
              <a:ext uri="{FF2B5EF4-FFF2-40B4-BE49-F238E27FC236}">
                <a16:creationId xmlns:a16="http://schemas.microsoft.com/office/drawing/2014/main" id="{C7CBEBED-F8C9-4166-9B93-21D6E97F45C2}"/>
              </a:ext>
            </a:extLst>
          </p:cNvPr>
          <p:cNvCxnSpPr/>
          <p:nvPr/>
        </p:nvCxnSpPr>
        <p:spPr>
          <a:xfrm>
            <a:off x="6930859" y="5001197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9">
            <a:extLst>
              <a:ext uri="{FF2B5EF4-FFF2-40B4-BE49-F238E27FC236}">
                <a16:creationId xmlns:a16="http://schemas.microsoft.com/office/drawing/2014/main" id="{5F92B46A-2648-47BA-AF8D-CD1CC057E0AC}"/>
              </a:ext>
            </a:extLst>
          </p:cNvPr>
          <p:cNvCxnSpPr/>
          <p:nvPr/>
        </p:nvCxnSpPr>
        <p:spPr>
          <a:xfrm>
            <a:off x="941475" y="2891699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0">
            <a:extLst>
              <a:ext uri="{FF2B5EF4-FFF2-40B4-BE49-F238E27FC236}">
                <a16:creationId xmlns:a16="http://schemas.microsoft.com/office/drawing/2014/main" id="{FA136864-8741-4DC8-A666-EA0CAAA1F22A}"/>
              </a:ext>
            </a:extLst>
          </p:cNvPr>
          <p:cNvCxnSpPr/>
          <p:nvPr/>
        </p:nvCxnSpPr>
        <p:spPr>
          <a:xfrm>
            <a:off x="941475" y="3931053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>
            <a:extLst>
              <a:ext uri="{FF2B5EF4-FFF2-40B4-BE49-F238E27FC236}">
                <a16:creationId xmlns:a16="http://schemas.microsoft.com/office/drawing/2014/main" id="{950504FE-F08E-4DF1-B02B-9D5A6B943AAF}"/>
              </a:ext>
            </a:extLst>
          </p:cNvPr>
          <p:cNvCxnSpPr/>
          <p:nvPr/>
        </p:nvCxnSpPr>
        <p:spPr>
          <a:xfrm>
            <a:off x="941475" y="5063913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2">
            <a:extLst>
              <a:ext uri="{FF2B5EF4-FFF2-40B4-BE49-F238E27FC236}">
                <a16:creationId xmlns:a16="http://schemas.microsoft.com/office/drawing/2014/main" id="{A9FC76BF-5449-4DC6-9FE8-179696E0B366}"/>
              </a:ext>
            </a:extLst>
          </p:cNvPr>
          <p:cNvCxnSpPr/>
          <p:nvPr/>
        </p:nvCxnSpPr>
        <p:spPr>
          <a:xfrm>
            <a:off x="941475" y="6103267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48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FD8AC83-05B2-47D3-9F6E-05933B983C8D}"/>
              </a:ext>
            </a:extLst>
          </p:cNvPr>
          <p:cNvGrpSpPr/>
          <p:nvPr/>
        </p:nvGrpSpPr>
        <p:grpSpPr>
          <a:xfrm>
            <a:off x="5622957" y="1782628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68EDA36-8728-4BF0-B0B8-F133C68239DF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72E6874-8650-421A-B1DB-D3D654E23E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E2654BA-2AB2-44D5-9E8D-E007D5F74C89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BE06ABA-6FEA-4F46-8705-747F27674A12}"/>
              </a:ext>
            </a:extLst>
          </p:cNvPr>
          <p:cNvGrpSpPr/>
          <p:nvPr/>
        </p:nvGrpSpPr>
        <p:grpSpPr>
          <a:xfrm rot="10800000">
            <a:off x="5969610" y="2843183"/>
            <a:ext cx="593022" cy="1165662"/>
            <a:chOff x="4136752" y="1733231"/>
            <a:chExt cx="723792" cy="1422710"/>
          </a:xfrm>
          <a:solidFill>
            <a:schemeClr val="accent3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356A1A23-8CE2-40C2-84B5-DF7D333FA64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127F624-07C5-4DBB-908E-A4C343B41F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71D9AC2-A7F9-4428-AAC8-DE21CAECB870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175ECB7-1C0B-4C24-B521-937211E2E415}"/>
              </a:ext>
            </a:extLst>
          </p:cNvPr>
          <p:cNvGrpSpPr/>
          <p:nvPr/>
        </p:nvGrpSpPr>
        <p:grpSpPr>
          <a:xfrm>
            <a:off x="5622957" y="3903738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12E5765-0599-42FF-AEC0-F428C90F487E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889E357-0739-43A9-B6B1-059816FD57D7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40699AB-F073-4E43-A331-507812C5BF4B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1B46C9B-8B3A-4B41-90B3-C63F884A3CA8}"/>
              </a:ext>
            </a:extLst>
          </p:cNvPr>
          <p:cNvGrpSpPr/>
          <p:nvPr/>
        </p:nvGrpSpPr>
        <p:grpSpPr>
          <a:xfrm rot="10800000">
            <a:off x="5969610" y="4964293"/>
            <a:ext cx="593022" cy="1165662"/>
            <a:chOff x="4136752" y="1733231"/>
            <a:chExt cx="723792" cy="1422710"/>
          </a:xfrm>
          <a:solidFill>
            <a:schemeClr val="accent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4BD3BB7C-BF4F-4420-B959-15A3D51F7207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F7BA7629-9663-4903-8E90-D5F83D4D8F16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A7752468-94CD-4107-A910-CD5AA43C216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A92C50-376B-4534-A9A1-0915DCD83DE9}"/>
              </a:ext>
            </a:extLst>
          </p:cNvPr>
          <p:cNvSpPr txBox="1"/>
          <p:nvPr/>
        </p:nvSpPr>
        <p:spPr>
          <a:xfrm>
            <a:off x="4447243" y="181332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13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BC296-B707-482B-A22B-99486F9B60EB}"/>
              </a:ext>
            </a:extLst>
          </p:cNvPr>
          <p:cNvSpPr txBox="1"/>
          <p:nvPr/>
        </p:nvSpPr>
        <p:spPr>
          <a:xfrm>
            <a:off x="6721273" y="293593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14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24926-6743-4750-96DB-12B9C13C672B}"/>
              </a:ext>
            </a:extLst>
          </p:cNvPr>
          <p:cNvSpPr txBox="1"/>
          <p:nvPr/>
        </p:nvSpPr>
        <p:spPr>
          <a:xfrm>
            <a:off x="6721273" y="505502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16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E1D79-91D2-436F-A63D-1B950DCBC742}"/>
              </a:ext>
            </a:extLst>
          </p:cNvPr>
          <p:cNvSpPr txBox="1"/>
          <p:nvPr/>
        </p:nvSpPr>
        <p:spPr>
          <a:xfrm>
            <a:off x="4447243" y="397490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15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4AD6EE4-2BEB-4796-AAD1-F98EDF0D2B30}"/>
              </a:ext>
            </a:extLst>
          </p:cNvPr>
          <p:cNvGrpSpPr/>
          <p:nvPr/>
        </p:nvGrpSpPr>
        <p:grpSpPr>
          <a:xfrm>
            <a:off x="7125074" y="1859486"/>
            <a:ext cx="4024521" cy="749074"/>
            <a:chOff x="2543750" y="4283314"/>
            <a:chExt cx="935718" cy="7490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BC038A-2F78-43F9-B55B-D80F40D8B880}"/>
                </a:ext>
              </a:extLst>
            </p:cNvPr>
            <p:cNvSpPr txBox="1"/>
            <p:nvPr/>
          </p:nvSpPr>
          <p:spPr>
            <a:xfrm>
              <a:off x="2543750" y="457072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 Create new Food.</a:t>
              </a:r>
              <a:br>
                <a:rPr lang="en-US" sz="1200" dirty="0"/>
              </a:br>
              <a:r>
                <a:rPr lang="en-US" sz="1200" dirty="0"/>
                <a:t> Only Admin role has permission to do this function.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78413F-AEE7-40F2-9944-2502E5071557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Create product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95322CAF-9962-4F8E-9A85-6CB576F39D44}"/>
              </a:ext>
            </a:extLst>
          </p:cNvPr>
          <p:cNvGrpSpPr/>
          <p:nvPr/>
        </p:nvGrpSpPr>
        <p:grpSpPr>
          <a:xfrm>
            <a:off x="7159285" y="4038678"/>
            <a:ext cx="4024530" cy="738664"/>
            <a:chOff x="2551704" y="4283314"/>
            <a:chExt cx="935720" cy="7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4D15C9-3C19-406D-B5E5-6B66D54BF7F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Create new Account.</a:t>
              </a:r>
            </a:p>
            <a:p>
              <a:r>
                <a:rPr lang="en-US" sz="1200" dirty="0"/>
                <a:t>Only Admin role has permission to do this function.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5FA95A-3BB5-45FE-94D2-8562055E6040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Create account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8315310-9107-4283-B2FD-113DB50070C5}"/>
              </a:ext>
            </a:extLst>
          </p:cNvPr>
          <p:cNvGrpSpPr/>
          <p:nvPr/>
        </p:nvGrpSpPr>
        <p:grpSpPr>
          <a:xfrm>
            <a:off x="1046286" y="2949082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08D9F-1E85-488B-B766-37AB5C39ED73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Update information of the selected food: name, image, price, category, quantity,...</a:t>
              </a:r>
            </a:p>
            <a:p>
              <a:pPr algn="r"/>
              <a:r>
                <a:rPr lang="en-US" sz="1200" dirty="0"/>
                <a:t>Only Admin role has permission to do this function.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123B99-FC74-4A6D-9703-FE8C39D8021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Update Product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E3ED7F-5408-4B25-B938-B444E0F78848}"/>
              </a:ext>
            </a:extLst>
          </p:cNvPr>
          <p:cNvGrpSpPr/>
          <p:nvPr/>
        </p:nvGrpSpPr>
        <p:grpSpPr>
          <a:xfrm>
            <a:off x="1046285" y="5128275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108CAA-2E1D-488B-97A0-7F88F26599FA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/>
              <a:r>
                <a:rPr lang="en-US" sz="1200" dirty="0"/>
                <a:t>Update information of the selected Account: full name, email, avatar, description and role. </a:t>
              </a:r>
            </a:p>
            <a:p>
              <a:pPr algn="r" fontAlgn="base"/>
              <a:r>
                <a:rPr lang="en-US" sz="1200" dirty="0"/>
                <a:t>Only Admin role has permission to do this function.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EBA201-5F74-4789-BD68-80266C991C7B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Update Account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5B1862E5-5F89-40C0-AE6E-318DC973458D}"/>
              </a:ext>
            </a:extLst>
          </p:cNvPr>
          <p:cNvCxnSpPr/>
          <p:nvPr/>
        </p:nvCxnSpPr>
        <p:spPr>
          <a:xfrm>
            <a:off x="6930859" y="17896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6">
            <a:extLst>
              <a:ext uri="{FF2B5EF4-FFF2-40B4-BE49-F238E27FC236}">
                <a16:creationId xmlns:a16="http://schemas.microsoft.com/office/drawing/2014/main" id="{70E7FC0D-6FAD-48C0-97E7-3044E282282E}"/>
              </a:ext>
            </a:extLst>
          </p:cNvPr>
          <p:cNvCxnSpPr/>
          <p:nvPr/>
        </p:nvCxnSpPr>
        <p:spPr>
          <a:xfrm>
            <a:off x="6930859" y="2828983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36D956B4-77B8-4F0E-96C6-4306F36838E3}"/>
              </a:ext>
            </a:extLst>
          </p:cNvPr>
          <p:cNvCxnSpPr/>
          <p:nvPr/>
        </p:nvCxnSpPr>
        <p:spPr>
          <a:xfrm>
            <a:off x="6930859" y="39618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8">
            <a:extLst>
              <a:ext uri="{FF2B5EF4-FFF2-40B4-BE49-F238E27FC236}">
                <a16:creationId xmlns:a16="http://schemas.microsoft.com/office/drawing/2014/main" id="{C7CBEBED-F8C9-4166-9B93-21D6E97F45C2}"/>
              </a:ext>
            </a:extLst>
          </p:cNvPr>
          <p:cNvCxnSpPr/>
          <p:nvPr/>
        </p:nvCxnSpPr>
        <p:spPr>
          <a:xfrm>
            <a:off x="6930859" y="5001197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9">
            <a:extLst>
              <a:ext uri="{FF2B5EF4-FFF2-40B4-BE49-F238E27FC236}">
                <a16:creationId xmlns:a16="http://schemas.microsoft.com/office/drawing/2014/main" id="{5F92B46A-2648-47BA-AF8D-CD1CC057E0AC}"/>
              </a:ext>
            </a:extLst>
          </p:cNvPr>
          <p:cNvCxnSpPr/>
          <p:nvPr/>
        </p:nvCxnSpPr>
        <p:spPr>
          <a:xfrm>
            <a:off x="941475" y="2891699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0">
            <a:extLst>
              <a:ext uri="{FF2B5EF4-FFF2-40B4-BE49-F238E27FC236}">
                <a16:creationId xmlns:a16="http://schemas.microsoft.com/office/drawing/2014/main" id="{FA136864-8741-4DC8-A666-EA0CAAA1F22A}"/>
              </a:ext>
            </a:extLst>
          </p:cNvPr>
          <p:cNvCxnSpPr/>
          <p:nvPr/>
        </p:nvCxnSpPr>
        <p:spPr>
          <a:xfrm>
            <a:off x="941475" y="3931053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>
            <a:extLst>
              <a:ext uri="{FF2B5EF4-FFF2-40B4-BE49-F238E27FC236}">
                <a16:creationId xmlns:a16="http://schemas.microsoft.com/office/drawing/2014/main" id="{950504FE-F08E-4DF1-B02B-9D5A6B943AAF}"/>
              </a:ext>
            </a:extLst>
          </p:cNvPr>
          <p:cNvCxnSpPr/>
          <p:nvPr/>
        </p:nvCxnSpPr>
        <p:spPr>
          <a:xfrm>
            <a:off x="941475" y="5063913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2">
            <a:extLst>
              <a:ext uri="{FF2B5EF4-FFF2-40B4-BE49-F238E27FC236}">
                <a16:creationId xmlns:a16="http://schemas.microsoft.com/office/drawing/2014/main" id="{A9FC76BF-5449-4DC6-9FE8-179696E0B366}"/>
              </a:ext>
            </a:extLst>
          </p:cNvPr>
          <p:cNvCxnSpPr/>
          <p:nvPr/>
        </p:nvCxnSpPr>
        <p:spPr>
          <a:xfrm>
            <a:off x="941475" y="6103267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7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Hardware/Software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236864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235966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55445" y="2963084"/>
            <a:ext cx="321497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Agenda</a:t>
            </a:r>
          </a:p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5445" y="547165"/>
            <a:ext cx="3225644" cy="1928172"/>
            <a:chOff x="871228" y="650416"/>
            <a:chExt cx="3225644" cy="19281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/>
        </p:nvCxnSpPr>
        <p:spPr>
          <a:xfrm flipV="1">
            <a:off x="409074" y="2743200"/>
            <a:ext cx="3671802" cy="1"/>
          </a:xfrm>
          <a:prstGeom prst="line">
            <a:avLst/>
          </a:prstGeom>
          <a:ln w="57150">
            <a:solidFill>
              <a:schemeClr val="accent2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056812" y="2743201"/>
            <a:ext cx="24064" cy="394635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542946" y="559197"/>
            <a:ext cx="2293" cy="6130361"/>
          </a:xfrm>
          <a:prstGeom prst="line">
            <a:avLst/>
          </a:prstGeom>
          <a:ln w="57150">
            <a:solidFill>
              <a:schemeClr val="accent2"/>
            </a:solidFill>
            <a:headEnd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052058" y="6653463"/>
            <a:ext cx="502920" cy="802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359327" y="686968"/>
            <a:ext cx="5721809" cy="790507"/>
            <a:chOff x="4745820" y="1482096"/>
            <a:chExt cx="5721809" cy="790507"/>
          </a:xfrm>
        </p:grpSpPr>
        <p:grpSp>
          <p:nvGrpSpPr>
            <p:cNvPr id="4" name="Group 3"/>
            <p:cNvGrpSpPr/>
            <p:nvPr/>
          </p:nvGrpSpPr>
          <p:grpSpPr>
            <a:xfrm>
              <a:off x="5959937" y="1482096"/>
              <a:ext cx="4507692" cy="615553"/>
              <a:chOff x="6485283" y="1411926"/>
              <a:chExt cx="4507692" cy="615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Introduction about the project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Introduction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359327" y="1871076"/>
            <a:ext cx="5721809" cy="790507"/>
            <a:chOff x="4745820" y="1482096"/>
            <a:chExt cx="5721809" cy="790507"/>
          </a:xfrm>
        </p:grpSpPr>
        <p:grpSp>
          <p:nvGrpSpPr>
            <p:cNvPr id="37" name="Group 36"/>
            <p:cNvGrpSpPr/>
            <p:nvPr/>
          </p:nvGrpSpPr>
          <p:grpSpPr>
            <a:xfrm>
              <a:off x="5959937" y="1482096"/>
              <a:ext cx="4507692" cy="615553"/>
              <a:chOff x="6485283" y="1411926"/>
              <a:chExt cx="4507692" cy="61555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Project model development &amp; Tools, techniques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Project Management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359327" y="3055184"/>
            <a:ext cx="5721809" cy="790507"/>
            <a:chOff x="4745820" y="1482096"/>
            <a:chExt cx="5721809" cy="790507"/>
          </a:xfrm>
        </p:grpSpPr>
        <p:grpSp>
          <p:nvGrpSpPr>
            <p:cNvPr id="44" name="Group 43"/>
            <p:cNvGrpSpPr/>
            <p:nvPr/>
          </p:nvGrpSpPr>
          <p:grpSpPr>
            <a:xfrm>
              <a:off x="5959937" y="1482096"/>
              <a:ext cx="4507692" cy="615553"/>
              <a:chOff x="6485283" y="1411926"/>
              <a:chExt cx="4507692" cy="61555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Functional Requirement of the application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Functional Requirements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359327" y="4239292"/>
            <a:ext cx="5721809" cy="800219"/>
            <a:chOff x="4745820" y="1482096"/>
            <a:chExt cx="5721809" cy="800219"/>
          </a:xfrm>
        </p:grpSpPr>
        <p:grpSp>
          <p:nvGrpSpPr>
            <p:cNvPr id="51" name="Group 50"/>
            <p:cNvGrpSpPr/>
            <p:nvPr/>
          </p:nvGrpSpPr>
          <p:grpSpPr>
            <a:xfrm>
              <a:off x="5959937" y="1482096"/>
              <a:ext cx="4507692" cy="800219"/>
              <a:chOff x="6485283" y="1411926"/>
              <a:chExt cx="4507692" cy="800219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485283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Hardware/Software requirement for the best performance of application.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b="1" dirty="0"/>
                  <a:t>Hardware/Software Requirements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5359327" y="5423398"/>
            <a:ext cx="5721809" cy="790507"/>
            <a:chOff x="4745820" y="1482096"/>
            <a:chExt cx="5721809" cy="790507"/>
          </a:xfrm>
        </p:grpSpPr>
        <p:sp>
          <p:nvSpPr>
            <p:cNvPr id="63" name="TextBox 62"/>
            <p:cNvSpPr txBox="1"/>
            <p:nvPr/>
          </p:nvSpPr>
          <p:spPr>
            <a:xfrm>
              <a:off x="5959937" y="148209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Summary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BCE09D-103E-4A41-951F-7F1C3BA25305}"/>
              </a:ext>
            </a:extLst>
          </p:cNvPr>
          <p:cNvSpPr txBox="1">
            <a:spLocks/>
          </p:cNvSpPr>
          <p:nvPr/>
        </p:nvSpPr>
        <p:spPr>
          <a:xfrm>
            <a:off x="4050787" y="269875"/>
            <a:ext cx="4056830" cy="1503363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solidFill>
                  <a:schemeClr val="accent4"/>
                </a:solidFill>
              </a:rPr>
              <a:t>For developer</a:t>
            </a:r>
            <a:endParaRPr lang="ko-KR" altLang="en-US" sz="4800" dirty="0">
              <a:solidFill>
                <a:schemeClr val="accent3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1C3837A-296A-45B8-BA82-FEAD9702518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7C3F4FD-5F9E-40D9-8288-3F129B0F59D8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68585-65B2-4593-86C7-391D25BD5C74}"/>
              </a:ext>
            </a:extLst>
          </p:cNvPr>
          <p:cNvSpPr txBox="1"/>
          <p:nvPr/>
        </p:nvSpPr>
        <p:spPr>
          <a:xfrm>
            <a:off x="8976511" y="2343871"/>
            <a:ext cx="2614978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Software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E40F2-F32C-4665-8778-A30F6B9C9F02}"/>
              </a:ext>
            </a:extLst>
          </p:cNvPr>
          <p:cNvSpPr txBox="1"/>
          <p:nvPr/>
        </p:nvSpPr>
        <p:spPr>
          <a:xfrm>
            <a:off x="600076" y="2363113"/>
            <a:ext cx="261497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Hardware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34">
            <a:extLst>
              <a:ext uri="{FF2B5EF4-FFF2-40B4-BE49-F238E27FC236}">
                <a16:creationId xmlns:a16="http://schemas.microsoft.com/office/drawing/2014/main" id="{5E36F917-ED4F-4C31-9D7D-EE751A22FB32}"/>
              </a:ext>
            </a:extLst>
          </p:cNvPr>
          <p:cNvSpPr/>
          <p:nvPr/>
        </p:nvSpPr>
        <p:spPr>
          <a:xfrm>
            <a:off x="9666514" y="1070024"/>
            <a:ext cx="1143551" cy="1131172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7D2D6-FD03-41C7-8F47-42FF896EAABB}"/>
              </a:ext>
            </a:extLst>
          </p:cNvPr>
          <p:cNvSpPr txBox="1"/>
          <p:nvPr/>
        </p:nvSpPr>
        <p:spPr>
          <a:xfrm>
            <a:off x="8024327" y="2959283"/>
            <a:ext cx="41676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base"/>
            <a:r>
              <a:rPr lang="en-US" dirty="0"/>
              <a:t>OS: Windows 10 professional</a:t>
            </a:r>
          </a:p>
          <a:p>
            <a:pPr lvl="2" fontAlgn="base"/>
            <a:r>
              <a:rPr lang="en-US" dirty="0"/>
              <a:t>Environment: Microsoft .NET Framework  4.8</a:t>
            </a:r>
          </a:p>
          <a:p>
            <a:pPr lvl="2" fontAlgn="base"/>
            <a:r>
              <a:rPr lang="en-US" dirty="0"/>
              <a:t>Database Management System: Microsoft SQL Server 2017 or Higher</a:t>
            </a:r>
          </a:p>
          <a:p>
            <a:pPr lvl="2" fontAlgn="base"/>
            <a:r>
              <a:rPr lang="en-US" dirty="0"/>
              <a:t>IDE: Microsoft Visual Studio 2019</a:t>
            </a:r>
          </a:p>
          <a:p>
            <a:pPr lvl="2" fontAlgn="base"/>
            <a:r>
              <a:rPr lang="en-US" dirty="0"/>
              <a:t>Web Server: Internet Information Services (IIS).</a:t>
            </a:r>
          </a:p>
          <a:p>
            <a:pPr lvl="2" fontAlgn="base"/>
            <a:r>
              <a:rPr lang="en-US" dirty="0"/>
              <a:t>Browser: Chrome, Microsoft Edge, </a:t>
            </a:r>
            <a:r>
              <a:rPr lang="en-US" dirty="0" err="1"/>
              <a:t>Coc</a:t>
            </a:r>
            <a:r>
              <a:rPr lang="en-US" dirty="0"/>
              <a:t> </a:t>
            </a:r>
            <a:r>
              <a:rPr lang="en-US" dirty="0" err="1"/>
              <a:t>Coc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F9CD9-575F-4A1D-A9C6-47CD6824CB12}"/>
              </a:ext>
            </a:extLst>
          </p:cNvPr>
          <p:cNvSpPr txBox="1"/>
          <p:nvPr/>
        </p:nvSpPr>
        <p:spPr>
          <a:xfrm>
            <a:off x="-449784" y="3056285"/>
            <a:ext cx="4264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base"/>
            <a:r>
              <a:rPr lang="en-US" dirty="0">
                <a:solidFill>
                  <a:schemeClr val="bg1"/>
                </a:solidFill>
              </a:rPr>
              <a:t>CPU: Pentium IV 2.0 GHz or higher</a:t>
            </a:r>
          </a:p>
          <a:p>
            <a:pPr lvl="2" fontAlgn="base"/>
            <a:r>
              <a:rPr lang="en-US" dirty="0">
                <a:solidFill>
                  <a:schemeClr val="bg1"/>
                </a:solidFill>
              </a:rPr>
              <a:t>Device: Laptop, mobile</a:t>
            </a:r>
          </a:p>
          <a:p>
            <a:pPr lvl="2" fontAlgn="base"/>
            <a:r>
              <a:rPr lang="en-US" dirty="0">
                <a:solidFill>
                  <a:schemeClr val="bg1"/>
                </a:solidFill>
              </a:rPr>
              <a:t>RAM: 8 GB or higher</a:t>
            </a:r>
          </a:p>
        </p:txBody>
      </p:sp>
      <p:pic>
        <p:nvPicPr>
          <p:cNvPr id="12" name="Graphic 11" descr="Web design">
            <a:extLst>
              <a:ext uri="{FF2B5EF4-FFF2-40B4-BE49-F238E27FC236}">
                <a16:creationId xmlns:a16="http://schemas.microsoft.com/office/drawing/2014/main" id="{32179C32-4403-4300-ADDA-D0534CF6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1089" y="1178410"/>
            <a:ext cx="914400" cy="914400"/>
          </a:xfrm>
          <a:prstGeom prst="rect">
            <a:avLst/>
          </a:prstGeom>
        </p:spPr>
      </p:pic>
      <p:sp>
        <p:nvSpPr>
          <p:cNvPr id="36" name="Oval 41">
            <a:extLst>
              <a:ext uri="{FF2B5EF4-FFF2-40B4-BE49-F238E27FC236}">
                <a16:creationId xmlns:a16="http://schemas.microsoft.com/office/drawing/2014/main" id="{9B466727-6A72-4332-A495-7AA43EC1244E}"/>
              </a:ext>
            </a:extLst>
          </p:cNvPr>
          <p:cNvSpPr/>
          <p:nvPr/>
        </p:nvSpPr>
        <p:spPr>
          <a:xfrm>
            <a:off x="1321453" y="1097223"/>
            <a:ext cx="1160733" cy="113717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B4B81B43-4297-4CBE-A8D8-0A3521C74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619" y="12445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56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BCE09D-103E-4A41-951F-7F1C3BA25305}"/>
              </a:ext>
            </a:extLst>
          </p:cNvPr>
          <p:cNvSpPr txBox="1">
            <a:spLocks/>
          </p:cNvSpPr>
          <p:nvPr/>
        </p:nvSpPr>
        <p:spPr>
          <a:xfrm>
            <a:off x="4050787" y="269875"/>
            <a:ext cx="4056830" cy="1503363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solidFill>
                  <a:schemeClr val="accent4"/>
                </a:solidFill>
              </a:rPr>
              <a:t>For User</a:t>
            </a:r>
            <a:endParaRPr lang="ko-KR" altLang="en-US" sz="4800" dirty="0">
              <a:solidFill>
                <a:schemeClr val="accent3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1C3837A-296A-45B8-BA82-FEAD9702518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7C3F4FD-5F9E-40D9-8288-3F129B0F59D8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68585-65B2-4593-86C7-391D25BD5C74}"/>
              </a:ext>
            </a:extLst>
          </p:cNvPr>
          <p:cNvSpPr txBox="1"/>
          <p:nvPr/>
        </p:nvSpPr>
        <p:spPr>
          <a:xfrm>
            <a:off x="8976511" y="2343871"/>
            <a:ext cx="2614978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Software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E40F2-F32C-4665-8778-A30F6B9C9F02}"/>
              </a:ext>
            </a:extLst>
          </p:cNvPr>
          <p:cNvSpPr txBox="1"/>
          <p:nvPr/>
        </p:nvSpPr>
        <p:spPr>
          <a:xfrm>
            <a:off x="600076" y="2363113"/>
            <a:ext cx="261497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Hardware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34">
            <a:extLst>
              <a:ext uri="{FF2B5EF4-FFF2-40B4-BE49-F238E27FC236}">
                <a16:creationId xmlns:a16="http://schemas.microsoft.com/office/drawing/2014/main" id="{5E36F917-ED4F-4C31-9D7D-EE751A22FB32}"/>
              </a:ext>
            </a:extLst>
          </p:cNvPr>
          <p:cNvSpPr/>
          <p:nvPr/>
        </p:nvSpPr>
        <p:spPr>
          <a:xfrm>
            <a:off x="9666514" y="1070024"/>
            <a:ext cx="1143551" cy="1131172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7D2D6-FD03-41C7-8F47-42FF896EAABB}"/>
              </a:ext>
            </a:extLst>
          </p:cNvPr>
          <p:cNvSpPr txBox="1"/>
          <p:nvPr/>
        </p:nvSpPr>
        <p:spPr>
          <a:xfrm>
            <a:off x="7927087" y="2959283"/>
            <a:ext cx="4264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base"/>
            <a:r>
              <a:rPr lang="en-US" dirty="0"/>
              <a:t>OS: Windows 8 or higher.</a:t>
            </a:r>
          </a:p>
          <a:p>
            <a:pPr lvl="2" fontAlgn="base"/>
            <a:r>
              <a:rPr lang="en-US" dirty="0"/>
              <a:t>Browser: Chrome, Microsoft Edge, </a:t>
            </a:r>
            <a:r>
              <a:rPr lang="en-US" dirty="0" err="1"/>
              <a:t>Coc</a:t>
            </a:r>
            <a:r>
              <a:rPr lang="en-US" dirty="0"/>
              <a:t> </a:t>
            </a:r>
            <a:r>
              <a:rPr lang="en-US" dirty="0" err="1"/>
              <a:t>Coc</a:t>
            </a:r>
            <a:r>
              <a:rPr lang="en-US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F9CD9-575F-4A1D-A9C6-47CD6824CB12}"/>
              </a:ext>
            </a:extLst>
          </p:cNvPr>
          <p:cNvSpPr txBox="1"/>
          <p:nvPr/>
        </p:nvSpPr>
        <p:spPr>
          <a:xfrm>
            <a:off x="-449784" y="3056285"/>
            <a:ext cx="4264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base"/>
            <a:r>
              <a:rPr lang="en-US" dirty="0">
                <a:solidFill>
                  <a:schemeClr val="bg1"/>
                </a:solidFill>
              </a:rPr>
              <a:t>CPU: Pentium IV 2.0 GHz or higher</a:t>
            </a:r>
          </a:p>
          <a:p>
            <a:pPr lvl="2" fontAlgn="base"/>
            <a:r>
              <a:rPr lang="en-US" dirty="0">
                <a:solidFill>
                  <a:schemeClr val="bg1"/>
                </a:solidFill>
              </a:rPr>
              <a:t>Device: Laptop, mobile</a:t>
            </a:r>
          </a:p>
          <a:p>
            <a:pPr lvl="2" fontAlgn="base"/>
            <a:r>
              <a:rPr lang="en-US" dirty="0">
                <a:solidFill>
                  <a:schemeClr val="bg1"/>
                </a:solidFill>
              </a:rPr>
              <a:t>RAM: 4 GB or higher</a:t>
            </a:r>
          </a:p>
        </p:txBody>
      </p:sp>
      <p:pic>
        <p:nvPicPr>
          <p:cNvPr id="12" name="Graphic 11" descr="Web design">
            <a:extLst>
              <a:ext uri="{FF2B5EF4-FFF2-40B4-BE49-F238E27FC236}">
                <a16:creationId xmlns:a16="http://schemas.microsoft.com/office/drawing/2014/main" id="{32179C32-4403-4300-ADDA-D0534CF6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1089" y="1178410"/>
            <a:ext cx="914400" cy="914400"/>
          </a:xfrm>
          <a:prstGeom prst="rect">
            <a:avLst/>
          </a:prstGeom>
        </p:spPr>
      </p:pic>
      <p:sp>
        <p:nvSpPr>
          <p:cNvPr id="36" name="Oval 41">
            <a:extLst>
              <a:ext uri="{FF2B5EF4-FFF2-40B4-BE49-F238E27FC236}">
                <a16:creationId xmlns:a16="http://schemas.microsoft.com/office/drawing/2014/main" id="{9B466727-6A72-4332-A495-7AA43EC1244E}"/>
              </a:ext>
            </a:extLst>
          </p:cNvPr>
          <p:cNvSpPr/>
          <p:nvPr/>
        </p:nvSpPr>
        <p:spPr>
          <a:xfrm>
            <a:off x="1321453" y="1097223"/>
            <a:ext cx="1160733" cy="113717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B4B81B43-4297-4CBE-A8D8-0A3521C74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619" y="12445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97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39947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79">
            <a:extLst>
              <a:ext uri="{FF2B5EF4-FFF2-40B4-BE49-F238E27FC236}">
                <a16:creationId xmlns:a16="http://schemas.microsoft.com/office/drawing/2014/main" id="{ECF342B4-202C-4B07-8374-A606AE05E006}"/>
              </a:ext>
            </a:extLst>
          </p:cNvPr>
          <p:cNvSpPr/>
          <p:nvPr/>
        </p:nvSpPr>
        <p:spPr>
          <a:xfrm>
            <a:off x="3644422" y="3994528"/>
            <a:ext cx="936000" cy="93600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 using of user</a:t>
            </a:r>
          </a:p>
        </p:txBody>
      </p:sp>
      <p:sp>
        <p:nvSpPr>
          <p:cNvPr id="3" name="Oval 76">
            <a:extLst>
              <a:ext uri="{FF2B5EF4-FFF2-40B4-BE49-F238E27FC236}">
                <a16:creationId xmlns:a16="http://schemas.microsoft.com/office/drawing/2014/main" id="{72FC4AAA-D756-4F5E-BED1-A7528209491E}"/>
              </a:ext>
            </a:extLst>
          </p:cNvPr>
          <p:cNvSpPr/>
          <p:nvPr/>
        </p:nvSpPr>
        <p:spPr>
          <a:xfrm>
            <a:off x="2034534" y="3087660"/>
            <a:ext cx="936000" cy="93600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79">
            <a:extLst>
              <a:ext uri="{FF2B5EF4-FFF2-40B4-BE49-F238E27FC236}">
                <a16:creationId xmlns:a16="http://schemas.microsoft.com/office/drawing/2014/main" id="{51D3F373-0EDE-4CD1-8638-36CFBA04E7F9}"/>
              </a:ext>
            </a:extLst>
          </p:cNvPr>
          <p:cNvSpPr/>
          <p:nvPr/>
        </p:nvSpPr>
        <p:spPr>
          <a:xfrm>
            <a:off x="5275346" y="2727620"/>
            <a:ext cx="936000" cy="93600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105">
            <a:extLst>
              <a:ext uri="{FF2B5EF4-FFF2-40B4-BE49-F238E27FC236}">
                <a16:creationId xmlns:a16="http://schemas.microsoft.com/office/drawing/2014/main" id="{1F782D7A-70BD-4B21-8AE5-72172A20DDF2}"/>
              </a:ext>
            </a:extLst>
          </p:cNvPr>
          <p:cNvSpPr/>
          <p:nvPr/>
        </p:nvSpPr>
        <p:spPr>
          <a:xfrm>
            <a:off x="8516158" y="4239788"/>
            <a:ext cx="936000" cy="936000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Straight Connector 107">
            <a:extLst>
              <a:ext uri="{FF2B5EF4-FFF2-40B4-BE49-F238E27FC236}">
                <a16:creationId xmlns:a16="http://schemas.microsoft.com/office/drawing/2014/main" id="{1C07A0A5-B2A1-451E-8878-AB28C84353C3}"/>
              </a:ext>
            </a:extLst>
          </p:cNvPr>
          <p:cNvCxnSpPr>
            <a:endCxn id="3" idx="2"/>
          </p:cNvCxnSpPr>
          <p:nvPr/>
        </p:nvCxnSpPr>
        <p:spPr>
          <a:xfrm>
            <a:off x="917330" y="3555660"/>
            <a:ext cx="1117204" cy="0"/>
          </a:xfrm>
          <a:prstGeom prst="line">
            <a:avLst/>
          </a:prstGeom>
          <a:ln w="381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08">
            <a:extLst>
              <a:ext uri="{FF2B5EF4-FFF2-40B4-BE49-F238E27FC236}">
                <a16:creationId xmlns:a16="http://schemas.microsoft.com/office/drawing/2014/main" id="{533AE0B2-F42B-4B43-BB5C-686233B29587}"/>
              </a:ext>
            </a:extLst>
          </p:cNvPr>
          <p:cNvCxnSpPr>
            <a:stCxn id="3" idx="4"/>
          </p:cNvCxnSpPr>
          <p:nvPr/>
        </p:nvCxnSpPr>
        <p:spPr>
          <a:xfrm>
            <a:off x="2502534" y="4023660"/>
            <a:ext cx="0" cy="46810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9">
            <a:extLst>
              <a:ext uri="{FF2B5EF4-FFF2-40B4-BE49-F238E27FC236}">
                <a16:creationId xmlns:a16="http://schemas.microsoft.com/office/drawing/2014/main" id="{37C1EB48-54D1-4F40-B357-728F8B3B34BB}"/>
              </a:ext>
            </a:extLst>
          </p:cNvPr>
          <p:cNvCxnSpPr>
            <a:cxnSpLocks/>
          </p:cNvCxnSpPr>
          <p:nvPr/>
        </p:nvCxnSpPr>
        <p:spPr>
          <a:xfrm flipH="1">
            <a:off x="2502534" y="4491764"/>
            <a:ext cx="115240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0">
            <a:extLst>
              <a:ext uri="{FF2B5EF4-FFF2-40B4-BE49-F238E27FC236}">
                <a16:creationId xmlns:a16="http://schemas.microsoft.com/office/drawing/2014/main" id="{3B697731-A98F-471B-9116-DD7FFF88168B}"/>
              </a:ext>
            </a:extLst>
          </p:cNvPr>
          <p:cNvCxnSpPr>
            <a:cxnSpLocks/>
          </p:cNvCxnSpPr>
          <p:nvPr/>
        </p:nvCxnSpPr>
        <p:spPr>
          <a:xfrm>
            <a:off x="4115175" y="3195620"/>
            <a:ext cx="7765" cy="828144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1">
            <a:extLst>
              <a:ext uri="{FF2B5EF4-FFF2-40B4-BE49-F238E27FC236}">
                <a16:creationId xmlns:a16="http://schemas.microsoft.com/office/drawing/2014/main" id="{93EA0241-BAFE-44A4-8EC6-3DD6726FDBD8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122940" y="3195620"/>
            <a:ext cx="115240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2">
            <a:extLst>
              <a:ext uri="{FF2B5EF4-FFF2-40B4-BE49-F238E27FC236}">
                <a16:creationId xmlns:a16="http://schemas.microsoft.com/office/drawing/2014/main" id="{FDAF724B-A7F0-4320-9F15-1AD56702131B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6211346" y="3195620"/>
            <a:ext cx="68440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3">
            <a:extLst>
              <a:ext uri="{FF2B5EF4-FFF2-40B4-BE49-F238E27FC236}">
                <a16:creationId xmlns:a16="http://schemas.microsoft.com/office/drawing/2014/main" id="{C1A82A77-B6F6-4B4B-B4AE-24DC142E65DE}"/>
              </a:ext>
            </a:extLst>
          </p:cNvPr>
          <p:cNvCxnSpPr>
            <a:cxnSpLocks/>
          </p:cNvCxnSpPr>
          <p:nvPr/>
        </p:nvCxnSpPr>
        <p:spPr>
          <a:xfrm>
            <a:off x="7363752" y="3663620"/>
            <a:ext cx="0" cy="104416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4">
            <a:extLst>
              <a:ext uri="{FF2B5EF4-FFF2-40B4-BE49-F238E27FC236}">
                <a16:creationId xmlns:a16="http://schemas.microsoft.com/office/drawing/2014/main" id="{1497FDC5-4685-4AC0-8244-2A2364A0000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363752" y="4707788"/>
            <a:ext cx="115240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15">
            <a:extLst>
              <a:ext uri="{FF2B5EF4-FFF2-40B4-BE49-F238E27FC236}">
                <a16:creationId xmlns:a16="http://schemas.microsoft.com/office/drawing/2014/main" id="{A2E6AD65-8700-4059-81F4-18387D1B75F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9452158" y="4707788"/>
            <a:ext cx="1152404" cy="0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6">
            <a:extLst>
              <a:ext uri="{FF2B5EF4-FFF2-40B4-BE49-F238E27FC236}">
                <a16:creationId xmlns:a16="http://schemas.microsoft.com/office/drawing/2014/main" id="{87FF114B-83C5-4776-A219-65D1004F02B0}"/>
              </a:ext>
            </a:extLst>
          </p:cNvPr>
          <p:cNvCxnSpPr>
            <a:cxnSpLocks/>
          </p:cNvCxnSpPr>
          <p:nvPr/>
        </p:nvCxnSpPr>
        <p:spPr>
          <a:xfrm>
            <a:off x="10604562" y="4023660"/>
            <a:ext cx="0" cy="684128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17">
            <a:extLst>
              <a:ext uri="{FF2B5EF4-FFF2-40B4-BE49-F238E27FC236}">
                <a16:creationId xmlns:a16="http://schemas.microsoft.com/office/drawing/2014/main" id="{A7023DFD-84F7-470F-A264-73BF2A87D189}"/>
              </a:ext>
            </a:extLst>
          </p:cNvPr>
          <p:cNvCxnSpPr>
            <a:cxnSpLocks/>
          </p:cNvCxnSpPr>
          <p:nvPr/>
        </p:nvCxnSpPr>
        <p:spPr>
          <a:xfrm>
            <a:off x="10604562" y="2180766"/>
            <a:ext cx="0" cy="906894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accent6"/>
            </a:soli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24">
            <a:extLst>
              <a:ext uri="{FF2B5EF4-FFF2-40B4-BE49-F238E27FC236}">
                <a16:creationId xmlns:a16="http://schemas.microsoft.com/office/drawing/2014/main" id="{8A5B19DE-20BE-450F-8476-A9ABA9855DF4}"/>
              </a:ext>
            </a:extLst>
          </p:cNvPr>
          <p:cNvGrpSpPr/>
          <p:nvPr/>
        </p:nvGrpSpPr>
        <p:grpSpPr>
          <a:xfrm>
            <a:off x="1515152" y="2102076"/>
            <a:ext cx="1974766" cy="718240"/>
            <a:chOff x="2530759" y="1745937"/>
            <a:chExt cx="1681201" cy="7182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EFB631-9952-4495-8F4D-5A37A6D343A6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Guest login with authorized customer.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934F6A-FB08-4A9A-8310-C772A4A3B32F}"/>
                </a:ext>
              </a:extLst>
            </p:cNvPr>
            <p:cNvSpPr txBox="1"/>
            <p:nvPr/>
          </p:nvSpPr>
          <p:spPr>
            <a:xfrm>
              <a:off x="2530759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Guest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127">
            <a:extLst>
              <a:ext uri="{FF2B5EF4-FFF2-40B4-BE49-F238E27FC236}">
                <a16:creationId xmlns:a16="http://schemas.microsoft.com/office/drawing/2014/main" id="{1D752D61-F1B6-4733-B2BC-BCD208CFA76C}"/>
              </a:ext>
            </a:extLst>
          </p:cNvPr>
          <p:cNvGrpSpPr/>
          <p:nvPr/>
        </p:nvGrpSpPr>
        <p:grpSpPr>
          <a:xfrm>
            <a:off x="3128413" y="5043908"/>
            <a:ext cx="1974766" cy="533574"/>
            <a:chOff x="2530759" y="1745937"/>
            <a:chExt cx="1681201" cy="5335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29CE39-DD91-4B19-B8D7-0D7B802036BC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Shopping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573EDD-F346-4B4C-AA32-8FC25582C58C}"/>
                </a:ext>
              </a:extLst>
            </p:cNvPr>
            <p:cNvSpPr txBox="1"/>
            <p:nvPr/>
          </p:nvSpPr>
          <p:spPr>
            <a:xfrm>
              <a:off x="2530759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Customer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130">
            <a:extLst>
              <a:ext uri="{FF2B5EF4-FFF2-40B4-BE49-F238E27FC236}">
                <a16:creationId xmlns:a16="http://schemas.microsoft.com/office/drawing/2014/main" id="{849BEF44-FBBD-4399-8EAF-ED9FF2E4FB02}"/>
              </a:ext>
            </a:extLst>
          </p:cNvPr>
          <p:cNvGrpSpPr/>
          <p:nvPr/>
        </p:nvGrpSpPr>
        <p:grpSpPr>
          <a:xfrm>
            <a:off x="4768787" y="3752157"/>
            <a:ext cx="1974768" cy="718240"/>
            <a:chOff x="2530758" y="1745937"/>
            <a:chExt cx="1681202" cy="71824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8A46A4-65D7-4DAB-9B1D-B9D2D76110BE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checkout with product in cart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194A9C-3090-4E18-BB30-D85B34E8B479}"/>
                </a:ext>
              </a:extLst>
            </p:cNvPr>
            <p:cNvSpPr txBox="1"/>
            <p:nvPr/>
          </p:nvSpPr>
          <p:spPr>
            <a:xfrm>
              <a:off x="2530758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Go to checkout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33">
            <a:extLst>
              <a:ext uri="{FF2B5EF4-FFF2-40B4-BE49-F238E27FC236}">
                <a16:creationId xmlns:a16="http://schemas.microsoft.com/office/drawing/2014/main" id="{E3FCCA9B-40D0-4A41-AD0D-95D5C61225E1}"/>
              </a:ext>
            </a:extLst>
          </p:cNvPr>
          <p:cNvGrpSpPr/>
          <p:nvPr/>
        </p:nvGrpSpPr>
        <p:grpSpPr>
          <a:xfrm>
            <a:off x="6376369" y="2062567"/>
            <a:ext cx="1974766" cy="641295"/>
            <a:chOff x="2530759" y="1638216"/>
            <a:chExt cx="1681201" cy="6412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C1B8C4-1794-4042-BA5C-908846C45A46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07ED62-FF52-493A-A6A5-DF0154E04259}"/>
                </a:ext>
              </a:extLst>
            </p:cNvPr>
            <p:cNvSpPr txBox="1"/>
            <p:nvPr/>
          </p:nvSpPr>
          <p:spPr>
            <a:xfrm>
              <a:off x="2530759" y="1638216"/>
              <a:ext cx="1681201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Confirm received user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136">
            <a:extLst>
              <a:ext uri="{FF2B5EF4-FFF2-40B4-BE49-F238E27FC236}">
                <a16:creationId xmlns:a16="http://schemas.microsoft.com/office/drawing/2014/main" id="{C1791C41-B2CC-4C4A-B397-37A19E4392EC}"/>
              </a:ext>
            </a:extLst>
          </p:cNvPr>
          <p:cNvGrpSpPr/>
          <p:nvPr/>
        </p:nvGrpSpPr>
        <p:grpSpPr>
          <a:xfrm>
            <a:off x="7975200" y="5154817"/>
            <a:ext cx="2021656" cy="641295"/>
            <a:chOff x="2530759" y="1638216"/>
            <a:chExt cx="1681201" cy="6412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63C3A8-8C5A-41A8-8947-8B921C6A134E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E8DCAA-810E-453F-95D9-A6830D894A41}"/>
                </a:ext>
              </a:extLst>
            </p:cNvPr>
            <p:cNvSpPr txBox="1"/>
            <p:nvPr/>
          </p:nvSpPr>
          <p:spPr>
            <a:xfrm>
              <a:off x="2530759" y="1638216"/>
              <a:ext cx="1681201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Choose method payment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D75FF47-8101-40C8-95E7-321FA5147F20}"/>
              </a:ext>
            </a:extLst>
          </p:cNvPr>
          <p:cNvSpPr txBox="1"/>
          <p:nvPr/>
        </p:nvSpPr>
        <p:spPr>
          <a:xfrm>
            <a:off x="8087015" y="3023530"/>
            <a:ext cx="1974765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6"/>
                </a:solidFill>
                <a:cs typeface="Arial" pitchFamily="34" charset="0"/>
              </a:rPr>
              <a:t>Done Checkout Shopping</a:t>
            </a:r>
            <a:endParaRPr lang="ko-KR" altLang="en-US" sz="1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F6011E7D-1723-48D0-846A-EADB9AA97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3161" y="3223257"/>
            <a:ext cx="598746" cy="598746"/>
          </a:xfrm>
          <a:prstGeom prst="rect">
            <a:avLst/>
          </a:prstGeom>
        </p:spPr>
      </p:pic>
      <p:pic>
        <p:nvPicPr>
          <p:cNvPr id="47" name="Graphic 46" descr="Shopping cart">
            <a:extLst>
              <a:ext uri="{FF2B5EF4-FFF2-40B4-BE49-F238E27FC236}">
                <a16:creationId xmlns:a16="http://schemas.microsoft.com/office/drawing/2014/main" id="{C12A594C-B9C7-4605-9E58-A17EDCCB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1741" y="4150481"/>
            <a:ext cx="559677" cy="559677"/>
          </a:xfrm>
          <a:prstGeom prst="rect">
            <a:avLst/>
          </a:prstGeom>
        </p:spPr>
      </p:pic>
      <p:pic>
        <p:nvPicPr>
          <p:cNvPr id="50" name="Graphic 49" descr="Box trolley">
            <a:extLst>
              <a:ext uri="{FF2B5EF4-FFF2-40B4-BE49-F238E27FC236}">
                <a16:creationId xmlns:a16="http://schemas.microsoft.com/office/drawing/2014/main" id="{801D6BF7-7AB5-4200-9DE5-EA1D98303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5405" y="2887455"/>
            <a:ext cx="582382" cy="582382"/>
          </a:xfrm>
          <a:prstGeom prst="rect">
            <a:avLst/>
          </a:prstGeom>
        </p:spPr>
      </p:pic>
      <p:sp>
        <p:nvSpPr>
          <p:cNvPr id="51" name="Oval 79">
            <a:extLst>
              <a:ext uri="{FF2B5EF4-FFF2-40B4-BE49-F238E27FC236}">
                <a16:creationId xmlns:a16="http://schemas.microsoft.com/office/drawing/2014/main" id="{1010A381-6D69-45A3-A30F-5A6029ADC2BD}"/>
              </a:ext>
            </a:extLst>
          </p:cNvPr>
          <p:cNvSpPr/>
          <p:nvPr/>
        </p:nvSpPr>
        <p:spPr>
          <a:xfrm>
            <a:off x="6879624" y="2755257"/>
            <a:ext cx="936000" cy="93600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Graphic 51" descr="User">
            <a:extLst>
              <a:ext uri="{FF2B5EF4-FFF2-40B4-BE49-F238E27FC236}">
                <a16:creationId xmlns:a16="http://schemas.microsoft.com/office/drawing/2014/main" id="{C67388A2-7258-4E6A-832C-F30E8A27A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251" y="2917219"/>
            <a:ext cx="598746" cy="598746"/>
          </a:xfrm>
          <a:prstGeom prst="rect">
            <a:avLst/>
          </a:prstGeom>
        </p:spPr>
      </p:pic>
      <p:pic>
        <p:nvPicPr>
          <p:cNvPr id="54" name="Graphic 53" descr="Credit card">
            <a:extLst>
              <a:ext uri="{FF2B5EF4-FFF2-40B4-BE49-F238E27FC236}">
                <a16:creationId xmlns:a16="http://schemas.microsoft.com/office/drawing/2014/main" id="{379DA76F-6F7C-4FE9-AA1E-087B4AFC2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2549" y="4459937"/>
            <a:ext cx="523218" cy="523218"/>
          </a:xfrm>
          <a:prstGeom prst="rect">
            <a:avLst/>
          </a:prstGeom>
        </p:spPr>
      </p:pic>
      <p:sp>
        <p:nvSpPr>
          <p:cNvPr id="55" name="Oval 105">
            <a:extLst>
              <a:ext uri="{FF2B5EF4-FFF2-40B4-BE49-F238E27FC236}">
                <a16:creationId xmlns:a16="http://schemas.microsoft.com/office/drawing/2014/main" id="{1DD7C1B9-FC29-4BF3-869D-F0CA0E747CC7}"/>
              </a:ext>
            </a:extLst>
          </p:cNvPr>
          <p:cNvSpPr/>
          <p:nvPr/>
        </p:nvSpPr>
        <p:spPr>
          <a:xfrm>
            <a:off x="10130954" y="3087659"/>
            <a:ext cx="936000" cy="936000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Graphic 56" descr="Checkmark">
            <a:extLst>
              <a:ext uri="{FF2B5EF4-FFF2-40B4-BE49-F238E27FC236}">
                <a16:creationId xmlns:a16="http://schemas.microsoft.com/office/drawing/2014/main" id="{791F88F5-960A-4445-AC53-37F2401759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64763" y="3321469"/>
            <a:ext cx="468381" cy="4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 using of admin</a:t>
            </a:r>
          </a:p>
        </p:txBody>
      </p:sp>
      <p:grpSp>
        <p:nvGrpSpPr>
          <p:cNvPr id="31" name="Group 16">
            <a:extLst>
              <a:ext uri="{FF2B5EF4-FFF2-40B4-BE49-F238E27FC236}">
                <a16:creationId xmlns:a16="http://schemas.microsoft.com/office/drawing/2014/main" id="{3A44A913-A4F0-45FA-844D-A73E88EB2BB9}"/>
              </a:ext>
            </a:extLst>
          </p:cNvPr>
          <p:cNvGrpSpPr/>
          <p:nvPr/>
        </p:nvGrpSpPr>
        <p:grpSpPr>
          <a:xfrm rot="10800000">
            <a:off x="4662817" y="3926263"/>
            <a:ext cx="540000" cy="1692000"/>
            <a:chOff x="5355771" y="1915886"/>
            <a:chExt cx="540000" cy="1692000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3D8EB32-3379-4269-87D1-C3F59C69BD98}"/>
                </a:ext>
              </a:extLst>
            </p:cNvPr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>
                <a:gd name="connsiteX0" fmla="*/ 0 w 642258"/>
                <a:gd name="connsiteY0" fmla="*/ 1752600 h 1752600"/>
                <a:gd name="connsiteX1" fmla="*/ 348343 w 642258"/>
                <a:gd name="connsiteY1" fmla="*/ 1752600 h 1752600"/>
                <a:gd name="connsiteX2" fmla="*/ 348343 w 642258"/>
                <a:gd name="connsiteY2" fmla="*/ 0 h 1752600"/>
                <a:gd name="connsiteX3" fmla="*/ 642258 w 642258"/>
                <a:gd name="connsiteY3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258" h="175260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Isosceles Triangle 14">
              <a:extLst>
                <a:ext uri="{FF2B5EF4-FFF2-40B4-BE49-F238E27FC236}">
                  <a16:creationId xmlns:a16="http://schemas.microsoft.com/office/drawing/2014/main" id="{18EE2131-044A-4CFB-8B01-10C665F05D70}"/>
                </a:ext>
              </a:extLst>
            </p:cNvPr>
            <p:cNvSpPr/>
            <p:nvPr/>
          </p:nvSpPr>
          <p:spPr>
            <a:xfrm>
              <a:off x="5522720" y="2214804"/>
              <a:ext cx="250588" cy="21602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Trapezoid 18">
            <a:extLst>
              <a:ext uri="{FF2B5EF4-FFF2-40B4-BE49-F238E27FC236}">
                <a16:creationId xmlns:a16="http://schemas.microsoft.com/office/drawing/2014/main" id="{35E29F81-53A8-43EB-A7C5-D7BBA9D66973}"/>
              </a:ext>
            </a:extLst>
          </p:cNvPr>
          <p:cNvSpPr/>
          <p:nvPr/>
        </p:nvSpPr>
        <p:spPr>
          <a:xfrm rot="10800000">
            <a:off x="4978329" y="3352890"/>
            <a:ext cx="2235344" cy="1236889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Oval 13">
            <a:extLst>
              <a:ext uri="{FF2B5EF4-FFF2-40B4-BE49-F238E27FC236}">
                <a16:creationId xmlns:a16="http://schemas.microsoft.com/office/drawing/2014/main" id="{76A35645-05E1-43CC-9AC9-3CD883B413CB}"/>
              </a:ext>
            </a:extLst>
          </p:cNvPr>
          <p:cNvSpPr/>
          <p:nvPr/>
        </p:nvSpPr>
        <p:spPr>
          <a:xfrm>
            <a:off x="7519093" y="1755229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0873C312-8210-47E8-8AA4-CBADE4A32D77}"/>
              </a:ext>
            </a:extLst>
          </p:cNvPr>
          <p:cNvGrpSpPr/>
          <p:nvPr/>
        </p:nvGrpSpPr>
        <p:grpSpPr>
          <a:xfrm>
            <a:off x="6973551" y="2175555"/>
            <a:ext cx="540000" cy="1692000"/>
            <a:chOff x="5355771" y="1915886"/>
            <a:chExt cx="540000" cy="1692000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4B1BA118-FA9F-4F8A-9B16-89FB64F82474}"/>
                </a:ext>
              </a:extLst>
            </p:cNvPr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>
                <a:gd name="connsiteX0" fmla="*/ 0 w 642258"/>
                <a:gd name="connsiteY0" fmla="*/ 1752600 h 1752600"/>
                <a:gd name="connsiteX1" fmla="*/ 348343 w 642258"/>
                <a:gd name="connsiteY1" fmla="*/ 1752600 h 1752600"/>
                <a:gd name="connsiteX2" fmla="*/ 348343 w 642258"/>
                <a:gd name="connsiteY2" fmla="*/ 0 h 1752600"/>
                <a:gd name="connsiteX3" fmla="*/ 642258 w 642258"/>
                <a:gd name="connsiteY3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258" h="175260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Isosceles Triangle 14">
              <a:extLst>
                <a:ext uri="{FF2B5EF4-FFF2-40B4-BE49-F238E27FC236}">
                  <a16:creationId xmlns:a16="http://schemas.microsoft.com/office/drawing/2014/main" id="{85B5D3BD-B51D-4BA4-9303-1F8890A09267}"/>
                </a:ext>
              </a:extLst>
            </p:cNvPr>
            <p:cNvSpPr/>
            <p:nvPr/>
          </p:nvSpPr>
          <p:spPr>
            <a:xfrm>
              <a:off x="5531512" y="2214804"/>
              <a:ext cx="250588" cy="21602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3" name="Oval 31">
            <a:extLst>
              <a:ext uri="{FF2B5EF4-FFF2-40B4-BE49-F238E27FC236}">
                <a16:creationId xmlns:a16="http://schemas.microsoft.com/office/drawing/2014/main" id="{BDC1E2AE-C8B6-4B9B-A990-0DB170D18F6B}"/>
              </a:ext>
            </a:extLst>
          </p:cNvPr>
          <p:cNvSpPr/>
          <p:nvPr/>
        </p:nvSpPr>
        <p:spPr>
          <a:xfrm>
            <a:off x="3892957" y="5230488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Oval 35">
            <a:extLst>
              <a:ext uri="{FF2B5EF4-FFF2-40B4-BE49-F238E27FC236}">
                <a16:creationId xmlns:a16="http://schemas.microsoft.com/office/drawing/2014/main" id="{572AF833-89C1-4E17-97FE-D2083EAFC3FE}"/>
              </a:ext>
            </a:extLst>
          </p:cNvPr>
          <p:cNvSpPr/>
          <p:nvPr/>
        </p:nvSpPr>
        <p:spPr>
          <a:xfrm>
            <a:off x="3921814" y="1799584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8221ED-4133-4AF8-A75C-57FBD93E3B58}"/>
              </a:ext>
            </a:extLst>
          </p:cNvPr>
          <p:cNvSpPr txBox="1"/>
          <p:nvPr/>
        </p:nvSpPr>
        <p:spPr>
          <a:xfrm>
            <a:off x="5441200" y="3638003"/>
            <a:ext cx="131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Role Admin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29187C69-981D-4335-A988-A1DDFBF95C6B}"/>
              </a:ext>
            </a:extLst>
          </p:cNvPr>
          <p:cNvSpPr>
            <a:spLocks noChangeAspect="1"/>
          </p:cNvSpPr>
          <p:nvPr/>
        </p:nvSpPr>
        <p:spPr>
          <a:xfrm>
            <a:off x="4130051" y="1953800"/>
            <a:ext cx="375614" cy="483656"/>
          </a:xfrm>
          <a:custGeom>
            <a:avLst/>
            <a:gdLst/>
            <a:ahLst/>
            <a:cxn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Isosceles Triangle 22">
            <a:extLst>
              <a:ext uri="{FF2B5EF4-FFF2-40B4-BE49-F238E27FC236}">
                <a16:creationId xmlns:a16="http://schemas.microsoft.com/office/drawing/2014/main" id="{53174895-D6E4-41FA-BC75-070BF1AEFD45}"/>
              </a:ext>
            </a:extLst>
          </p:cNvPr>
          <p:cNvSpPr>
            <a:spLocks noChangeAspect="1"/>
          </p:cNvSpPr>
          <p:nvPr/>
        </p:nvSpPr>
        <p:spPr>
          <a:xfrm rot="19800000">
            <a:off x="4093957" y="5396968"/>
            <a:ext cx="459205" cy="459128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3354A1A2-A61C-48E0-A212-BE3161E1C003}"/>
              </a:ext>
            </a:extLst>
          </p:cNvPr>
          <p:cNvSpPr/>
          <p:nvPr/>
        </p:nvSpPr>
        <p:spPr>
          <a:xfrm>
            <a:off x="7715494" y="1953800"/>
            <a:ext cx="399286" cy="409183"/>
          </a:xfrm>
          <a:custGeom>
            <a:avLst/>
            <a:gdLst/>
            <a:ahLst/>
            <a:cxnLst/>
            <a:rect l="l" t="t" r="r" b="b"/>
            <a:pathLst>
              <a:path w="3888432" h="3984815">
                <a:moveTo>
                  <a:pt x="3131805" y="2156163"/>
                </a:moveTo>
                <a:lnTo>
                  <a:pt x="3132791" y="2156712"/>
                </a:lnTo>
                <a:lnTo>
                  <a:pt x="3132791" y="3458037"/>
                </a:lnTo>
                <a:lnTo>
                  <a:pt x="2592791" y="3458037"/>
                </a:lnTo>
                <a:lnTo>
                  <a:pt x="2592791" y="2392416"/>
                </a:lnTo>
                <a:lnTo>
                  <a:pt x="3131805" y="2392416"/>
                </a:lnTo>
                <a:close/>
                <a:moveTo>
                  <a:pt x="1894806" y="1447696"/>
                </a:moveTo>
                <a:lnTo>
                  <a:pt x="2434806" y="1447696"/>
                </a:lnTo>
                <a:lnTo>
                  <a:pt x="2434806" y="3067696"/>
                </a:lnTo>
                <a:lnTo>
                  <a:pt x="2425859" y="3067696"/>
                </a:lnTo>
                <a:lnTo>
                  <a:pt x="2425859" y="3458037"/>
                </a:lnTo>
                <a:lnTo>
                  <a:pt x="1885859" y="3458037"/>
                </a:lnTo>
                <a:lnTo>
                  <a:pt x="1885859" y="1462222"/>
                </a:lnTo>
                <a:lnTo>
                  <a:pt x="1894806" y="1467205"/>
                </a:lnTo>
                <a:close/>
                <a:moveTo>
                  <a:pt x="1178927" y="1068489"/>
                </a:moveTo>
                <a:lnTo>
                  <a:pt x="1179306" y="1068700"/>
                </a:lnTo>
                <a:lnTo>
                  <a:pt x="1179306" y="1992407"/>
                </a:lnTo>
                <a:lnTo>
                  <a:pt x="1718927" y="1992407"/>
                </a:lnTo>
                <a:lnTo>
                  <a:pt x="1718927" y="3458037"/>
                </a:lnTo>
                <a:lnTo>
                  <a:pt x="1178927" y="3458037"/>
                </a:lnTo>
                <a:close/>
                <a:moveTo>
                  <a:pt x="471995" y="674757"/>
                </a:moveTo>
                <a:lnTo>
                  <a:pt x="482407" y="680556"/>
                </a:lnTo>
                <a:lnTo>
                  <a:pt x="1022307" y="680556"/>
                </a:lnTo>
                <a:lnTo>
                  <a:pt x="1022307" y="2085638"/>
                </a:lnTo>
                <a:lnTo>
                  <a:pt x="1011995" y="2085638"/>
                </a:lnTo>
                <a:lnTo>
                  <a:pt x="1011995" y="3458037"/>
                </a:lnTo>
                <a:lnTo>
                  <a:pt x="471995" y="3458037"/>
                </a:lnTo>
                <a:close/>
                <a:moveTo>
                  <a:pt x="3301860" y="259154"/>
                </a:moveTo>
                <a:lnTo>
                  <a:pt x="3841860" y="259154"/>
                </a:lnTo>
                <a:lnTo>
                  <a:pt x="3841860" y="2548347"/>
                </a:lnTo>
                <a:lnTo>
                  <a:pt x="3835956" y="2548347"/>
                </a:lnTo>
                <a:lnTo>
                  <a:pt x="3839723" y="2550445"/>
                </a:lnTo>
                <a:lnTo>
                  <a:pt x="3839723" y="3458037"/>
                </a:lnTo>
                <a:lnTo>
                  <a:pt x="3299723" y="3458037"/>
                </a:lnTo>
                <a:lnTo>
                  <a:pt x="3299723" y="2249687"/>
                </a:lnTo>
                <a:lnTo>
                  <a:pt x="3301860" y="2250877"/>
                </a:lnTo>
                <a:close/>
                <a:moveTo>
                  <a:pt x="0" y="0"/>
                </a:moveTo>
                <a:lnTo>
                  <a:pt x="360000" y="0"/>
                </a:lnTo>
                <a:lnTo>
                  <a:pt x="360000" y="3624815"/>
                </a:lnTo>
                <a:lnTo>
                  <a:pt x="3888432" y="3624815"/>
                </a:lnTo>
                <a:lnTo>
                  <a:pt x="3888432" y="3984815"/>
                </a:lnTo>
                <a:lnTo>
                  <a:pt x="0" y="3984815"/>
                </a:lnTo>
                <a:lnTo>
                  <a:pt x="0" y="3888432"/>
                </a:lnTo>
                <a:lnTo>
                  <a:pt x="0" y="3624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6BF87A-46FE-4E70-A434-A2FAFAD1689A}"/>
              </a:ext>
            </a:extLst>
          </p:cNvPr>
          <p:cNvGrpSpPr/>
          <p:nvPr/>
        </p:nvGrpSpPr>
        <p:grpSpPr>
          <a:xfrm>
            <a:off x="8395230" y="1803822"/>
            <a:ext cx="3204000" cy="933656"/>
            <a:chOff x="3556042" y="1744979"/>
            <a:chExt cx="3240000" cy="93365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39B7C2-4032-48B5-87D6-ECA5ED6F8794}"/>
                </a:ext>
              </a:extLst>
            </p:cNvPr>
            <p:cNvSpPr txBox="1"/>
            <p:nvPr/>
          </p:nvSpPr>
          <p:spPr>
            <a:xfrm>
              <a:off x="3556042" y="2032304"/>
              <a:ext cx="32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View revenue.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View numbers of bill.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View storage.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95311D-ADE7-4519-9765-34848CC615BA}"/>
                </a:ext>
              </a:extLst>
            </p:cNvPr>
            <p:cNvSpPr txBox="1"/>
            <p:nvPr/>
          </p:nvSpPr>
          <p:spPr>
            <a:xfrm>
              <a:off x="3556042" y="1744979"/>
              <a:ext cx="32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View Dashboard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A0F8C7E-31D3-45FC-8DBD-89949EF92945}"/>
              </a:ext>
            </a:extLst>
          </p:cNvPr>
          <p:cNvGrpSpPr/>
          <p:nvPr/>
        </p:nvGrpSpPr>
        <p:grpSpPr>
          <a:xfrm>
            <a:off x="609513" y="5067371"/>
            <a:ext cx="3204000" cy="933656"/>
            <a:chOff x="3556042" y="1744979"/>
            <a:chExt cx="3240000" cy="93365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0EAA12-B0C3-4334-AA51-8B3C321FBDFA}"/>
                </a:ext>
              </a:extLst>
            </p:cNvPr>
            <p:cNvSpPr txBox="1"/>
            <p:nvPr/>
          </p:nvSpPr>
          <p:spPr>
            <a:xfrm>
              <a:off x="3556042" y="2032304"/>
              <a:ext cx="32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Create Account.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Update Account.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Delete Account.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385D2B3-208D-49B1-9535-E2E190EFECAB}"/>
                </a:ext>
              </a:extLst>
            </p:cNvPr>
            <p:cNvSpPr txBox="1"/>
            <p:nvPr/>
          </p:nvSpPr>
          <p:spPr>
            <a:xfrm>
              <a:off x="3556042" y="1744979"/>
              <a:ext cx="32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Manage Account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3204839-9279-471A-9F42-72B7059822C7}"/>
              </a:ext>
            </a:extLst>
          </p:cNvPr>
          <p:cNvGrpSpPr/>
          <p:nvPr/>
        </p:nvGrpSpPr>
        <p:grpSpPr>
          <a:xfrm>
            <a:off x="609513" y="1709522"/>
            <a:ext cx="3204000" cy="933656"/>
            <a:chOff x="3556042" y="1744979"/>
            <a:chExt cx="3240000" cy="93365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F8A4EE-67CE-4254-8456-1514D0DC0CA9}"/>
                </a:ext>
              </a:extLst>
            </p:cNvPr>
            <p:cNvSpPr txBox="1"/>
            <p:nvPr/>
          </p:nvSpPr>
          <p:spPr>
            <a:xfrm>
              <a:off x="3556042" y="2032304"/>
              <a:ext cx="32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Create Product.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Update Product.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Delete Product.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7597346-BF61-41F4-8AD4-290468D0B7AB}"/>
                </a:ext>
              </a:extLst>
            </p:cNvPr>
            <p:cNvSpPr txBox="1"/>
            <p:nvPr/>
          </p:nvSpPr>
          <p:spPr>
            <a:xfrm>
              <a:off x="3556042" y="1744979"/>
              <a:ext cx="32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Manage Product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17">
            <a:extLst>
              <a:ext uri="{FF2B5EF4-FFF2-40B4-BE49-F238E27FC236}">
                <a16:creationId xmlns:a16="http://schemas.microsoft.com/office/drawing/2014/main" id="{EE91D7C7-6DD0-4681-9A66-58D605AB76DD}"/>
              </a:ext>
            </a:extLst>
          </p:cNvPr>
          <p:cNvGrpSpPr/>
          <p:nvPr/>
        </p:nvGrpSpPr>
        <p:grpSpPr>
          <a:xfrm rot="10800000">
            <a:off x="4307817" y="2610184"/>
            <a:ext cx="1784055" cy="576000"/>
            <a:chOff x="4016829" y="4452257"/>
            <a:chExt cx="2520000" cy="576000"/>
          </a:xfrm>
        </p:grpSpPr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9EFFEF66-4AE2-4876-A662-656AC8E4C19B}"/>
                </a:ext>
              </a:extLst>
            </p:cNvPr>
            <p:cNvSpPr/>
            <p:nvPr/>
          </p:nvSpPr>
          <p:spPr>
            <a:xfrm>
              <a:off x="4016829" y="4452257"/>
              <a:ext cx="2520000" cy="576000"/>
            </a:xfrm>
            <a:custGeom>
              <a:avLst/>
              <a:gdLst>
                <a:gd name="connsiteX0" fmla="*/ 0 w 2438400"/>
                <a:gd name="connsiteY0" fmla="*/ 0 h 402772"/>
                <a:gd name="connsiteX1" fmla="*/ 0 w 2438400"/>
                <a:gd name="connsiteY1" fmla="*/ 185057 h 402772"/>
                <a:gd name="connsiteX2" fmla="*/ 2438400 w 2438400"/>
                <a:gd name="connsiteY2" fmla="*/ 185057 h 402772"/>
                <a:gd name="connsiteX3" fmla="*/ 2438400 w 2438400"/>
                <a:gd name="connsiteY3" fmla="*/ 402772 h 4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402772">
                  <a:moveTo>
                    <a:pt x="0" y="0"/>
                  </a:moveTo>
                  <a:lnTo>
                    <a:pt x="0" y="185057"/>
                  </a:lnTo>
                  <a:lnTo>
                    <a:pt x="2438400" y="185057"/>
                  </a:lnTo>
                  <a:lnTo>
                    <a:pt x="2438400" y="402772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Isosceles Triangle 23">
              <a:extLst>
                <a:ext uri="{FF2B5EF4-FFF2-40B4-BE49-F238E27FC236}">
                  <a16:creationId xmlns:a16="http://schemas.microsoft.com/office/drawing/2014/main" id="{C96AE2E2-1284-4653-8DE8-EF37111C58E1}"/>
                </a:ext>
              </a:extLst>
            </p:cNvPr>
            <p:cNvSpPr/>
            <p:nvPr/>
          </p:nvSpPr>
          <p:spPr>
            <a:xfrm rot="16200000" flipV="1">
              <a:off x="5872735" y="4605081"/>
              <a:ext cx="250588" cy="21602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335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>
            <a:extLst>
              <a:ext uri="{FF2B5EF4-FFF2-40B4-BE49-F238E27FC236}">
                <a16:creationId xmlns:a16="http://schemas.microsoft.com/office/drawing/2014/main" id="{AC60132A-4353-418E-8503-BE9516089D82}"/>
              </a:ext>
            </a:extLst>
          </p:cNvPr>
          <p:cNvSpPr/>
          <p:nvPr/>
        </p:nvSpPr>
        <p:spPr>
          <a:xfrm>
            <a:off x="6827520" y="3014794"/>
            <a:ext cx="4631899" cy="7018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B66C6-200E-4890-886F-7D4BF8158B81}"/>
              </a:ext>
            </a:extLst>
          </p:cNvPr>
          <p:cNvSpPr/>
          <p:nvPr/>
        </p:nvSpPr>
        <p:spPr>
          <a:xfrm>
            <a:off x="6827520" y="5175034"/>
            <a:ext cx="4631899" cy="7018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" name="그림 12">
            <a:extLst>
              <a:ext uri="{FF2B5EF4-FFF2-40B4-BE49-F238E27FC236}">
                <a16:creationId xmlns:a16="http://schemas.microsoft.com/office/drawing/2014/main" id="{8C41D2E0-31C0-460E-8479-FE0B43392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70" y="2000230"/>
            <a:ext cx="4437506" cy="3878280"/>
          </a:xfrm>
          <a:prstGeom prst="rect">
            <a:avLst/>
          </a:prstGeom>
        </p:spPr>
      </p:pic>
      <p:sp>
        <p:nvSpPr>
          <p:cNvPr id="5" name="Oval 6">
            <a:extLst>
              <a:ext uri="{FF2B5EF4-FFF2-40B4-BE49-F238E27FC236}">
                <a16:creationId xmlns:a16="http://schemas.microsoft.com/office/drawing/2014/main" id="{41FB29B7-6899-4827-972A-DC2D3E9395D4}"/>
              </a:ext>
            </a:extLst>
          </p:cNvPr>
          <p:cNvSpPr/>
          <p:nvPr/>
        </p:nvSpPr>
        <p:spPr>
          <a:xfrm>
            <a:off x="7074862" y="2011053"/>
            <a:ext cx="739171" cy="73917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7">
            <a:extLst>
              <a:ext uri="{FF2B5EF4-FFF2-40B4-BE49-F238E27FC236}">
                <a16:creationId xmlns:a16="http://schemas.microsoft.com/office/drawing/2014/main" id="{E277547A-AEE4-4E13-A22F-11782BF4549F}"/>
              </a:ext>
            </a:extLst>
          </p:cNvPr>
          <p:cNvSpPr/>
          <p:nvPr/>
        </p:nvSpPr>
        <p:spPr>
          <a:xfrm>
            <a:off x="7074863" y="4152611"/>
            <a:ext cx="739171" cy="73917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Donut 15">
            <a:extLst>
              <a:ext uri="{FF2B5EF4-FFF2-40B4-BE49-F238E27FC236}">
                <a16:creationId xmlns:a16="http://schemas.microsoft.com/office/drawing/2014/main" id="{04A81755-1550-4E10-BFD4-A6F5B1C056FE}"/>
              </a:ext>
            </a:extLst>
          </p:cNvPr>
          <p:cNvSpPr/>
          <p:nvPr/>
        </p:nvSpPr>
        <p:spPr>
          <a:xfrm>
            <a:off x="7209984" y="2147808"/>
            <a:ext cx="468924" cy="465660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Oval 21">
            <a:extLst>
              <a:ext uri="{FF2B5EF4-FFF2-40B4-BE49-F238E27FC236}">
                <a16:creationId xmlns:a16="http://schemas.microsoft.com/office/drawing/2014/main" id="{16F3B4D5-C255-4362-A1B0-AB6BF30DDE46}"/>
              </a:ext>
            </a:extLst>
          </p:cNvPr>
          <p:cNvSpPr/>
          <p:nvPr/>
        </p:nvSpPr>
        <p:spPr>
          <a:xfrm rot="20700000">
            <a:off x="7205635" y="4312894"/>
            <a:ext cx="477626" cy="418604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638B01-C0CB-4DB6-99D7-C3745F9914D8}"/>
              </a:ext>
            </a:extLst>
          </p:cNvPr>
          <p:cNvGrpSpPr/>
          <p:nvPr/>
        </p:nvGrpSpPr>
        <p:grpSpPr>
          <a:xfrm>
            <a:off x="7948505" y="1902863"/>
            <a:ext cx="3276000" cy="1011671"/>
            <a:chOff x="7948505" y="1772817"/>
            <a:chExt cx="3276000" cy="10116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B317D5-7A57-45C7-A5DE-D4B8530882EF}"/>
                </a:ext>
              </a:extLst>
            </p:cNvPr>
            <p:cNvSpPr txBox="1"/>
            <p:nvPr/>
          </p:nvSpPr>
          <p:spPr>
            <a:xfrm>
              <a:off x="7948505" y="1772817"/>
              <a:ext cx="327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Customer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C84C89-067C-4519-91D4-789E483266AF}"/>
                </a:ext>
              </a:extLst>
            </p:cNvPr>
            <p:cNvSpPr txBox="1"/>
            <p:nvPr/>
          </p:nvSpPr>
          <p:spPr>
            <a:xfrm>
              <a:off x="7948505" y="2045824"/>
              <a:ext cx="3276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best choice for now when COVID-19 is dominating.</a:t>
              </a:r>
            </a:p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5A6EAE-77B7-44C3-B1D7-5709547E2348}"/>
              </a:ext>
            </a:extLst>
          </p:cNvPr>
          <p:cNvGrpSpPr/>
          <p:nvPr/>
        </p:nvGrpSpPr>
        <p:grpSpPr>
          <a:xfrm>
            <a:off x="7948505" y="4062527"/>
            <a:ext cx="3276000" cy="550006"/>
            <a:chOff x="7948505" y="3968693"/>
            <a:chExt cx="3276000" cy="5500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1FCFD8-49C6-4792-A612-0B6028063614}"/>
                </a:ext>
              </a:extLst>
            </p:cNvPr>
            <p:cNvSpPr txBox="1"/>
            <p:nvPr/>
          </p:nvSpPr>
          <p:spPr>
            <a:xfrm>
              <a:off x="7948505" y="3968693"/>
              <a:ext cx="327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Admin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809ABC-DE13-48FF-AE38-EB5A817AEA10}"/>
                </a:ext>
              </a:extLst>
            </p:cNvPr>
            <p:cNvSpPr txBox="1"/>
            <p:nvPr/>
          </p:nvSpPr>
          <p:spPr>
            <a:xfrm>
              <a:off x="7948505" y="4241700"/>
              <a:ext cx="32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8DF7AA0-6CBC-4746-9EFC-C3DEA1DCBADE}"/>
              </a:ext>
            </a:extLst>
          </p:cNvPr>
          <p:cNvSpPr txBox="1"/>
          <p:nvPr/>
        </p:nvSpPr>
        <p:spPr>
          <a:xfrm>
            <a:off x="6904653" y="3040528"/>
            <a:ext cx="427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Customer can easy at home and order food come.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Customer can use by website.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A95FD-3BF5-45CA-8C8B-18AA5569C550}"/>
              </a:ext>
            </a:extLst>
          </p:cNvPr>
          <p:cNvSpPr txBox="1"/>
          <p:nvPr/>
        </p:nvSpPr>
        <p:spPr>
          <a:xfrm>
            <a:off x="7125775" y="5200768"/>
            <a:ext cx="405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Admin can easy manage Hana Shop Online Food by website.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05F693-501E-43DE-9484-B5BB1E408D2D}"/>
              </a:ext>
            </a:extLst>
          </p:cNvPr>
          <p:cNvSpPr/>
          <p:nvPr/>
        </p:nvSpPr>
        <p:spPr>
          <a:xfrm>
            <a:off x="1111296" y="2132893"/>
            <a:ext cx="4138161" cy="2426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2777F9-8D02-4603-A805-BD993837756B}"/>
              </a:ext>
            </a:extLst>
          </p:cNvPr>
          <p:cNvGrpSpPr/>
          <p:nvPr/>
        </p:nvGrpSpPr>
        <p:grpSpPr>
          <a:xfrm>
            <a:off x="1489824" y="2493497"/>
            <a:ext cx="283914" cy="1814359"/>
            <a:chOff x="1055023" y="2447148"/>
            <a:chExt cx="489227" cy="3126415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4BB6F0B-D42C-4BA8-A388-516BED843074}"/>
                </a:ext>
              </a:extLst>
            </p:cNvPr>
            <p:cNvGrpSpPr/>
            <p:nvPr/>
          </p:nvGrpSpPr>
          <p:grpSpPr>
            <a:xfrm>
              <a:off x="1195228" y="3663994"/>
              <a:ext cx="208870" cy="1909569"/>
              <a:chOff x="4360431" y="3515651"/>
              <a:chExt cx="208870" cy="1909569"/>
            </a:xfrm>
            <a:grpFill/>
          </p:grpSpPr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BBB8A366-55E0-4E1B-8547-AEC6DC31A97A}"/>
                  </a:ext>
                </a:extLst>
              </p:cNvPr>
              <p:cNvSpPr/>
              <p:nvPr/>
            </p:nvSpPr>
            <p:spPr>
              <a:xfrm>
                <a:off x="4360431" y="3515651"/>
                <a:ext cx="208870" cy="1803164"/>
              </a:xfrm>
              <a:prstGeom prst="trapezoid">
                <a:avLst>
                  <a:gd name="adj" fmla="val 1720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8CD9EF0-8EAA-48F5-A45D-CE16C5D4F68C}"/>
                  </a:ext>
                </a:extLst>
              </p:cNvPr>
              <p:cNvSpPr/>
              <p:nvPr/>
            </p:nvSpPr>
            <p:spPr>
              <a:xfrm>
                <a:off x="4360431" y="5216350"/>
                <a:ext cx="208870" cy="2088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9470622-7133-46C7-960D-01A2A3475FC2}"/>
                </a:ext>
              </a:extLst>
            </p:cNvPr>
            <p:cNvSpPr/>
            <p:nvPr/>
          </p:nvSpPr>
          <p:spPr>
            <a:xfrm>
              <a:off x="1055023" y="2447148"/>
              <a:ext cx="489227" cy="1216846"/>
            </a:xfrm>
            <a:custGeom>
              <a:avLst/>
              <a:gdLst>
                <a:gd name="connsiteX0" fmla="*/ 72939 w 489172"/>
                <a:gd name="connsiteY0" fmla="*/ 0 h 1397222"/>
                <a:gd name="connsiteX1" fmla="*/ 93304 w 489172"/>
                <a:gd name="connsiteY1" fmla="*/ 8435 h 1397222"/>
                <a:gd name="connsiteX2" fmla="*/ 100807 w 489172"/>
                <a:gd name="connsiteY2" fmla="*/ 26550 h 1397222"/>
                <a:gd name="connsiteX3" fmla="*/ 100806 w 489172"/>
                <a:gd name="connsiteY3" fmla="*/ 765594 h 1397222"/>
                <a:gd name="connsiteX4" fmla="*/ 131180 w 489172"/>
                <a:gd name="connsiteY4" fmla="*/ 795968 h 1397222"/>
                <a:gd name="connsiteX5" fmla="*/ 161554 w 489172"/>
                <a:gd name="connsiteY5" fmla="*/ 765594 h 1397222"/>
                <a:gd name="connsiteX6" fmla="*/ 161554 w 489172"/>
                <a:gd name="connsiteY6" fmla="*/ 28704 h 1397222"/>
                <a:gd name="connsiteX7" fmla="*/ 169949 w 489172"/>
                <a:gd name="connsiteY7" fmla="*/ 8435 h 1397222"/>
                <a:gd name="connsiteX8" fmla="*/ 190314 w 489172"/>
                <a:gd name="connsiteY8" fmla="*/ 0 h 1397222"/>
                <a:gd name="connsiteX9" fmla="*/ 210679 w 489172"/>
                <a:gd name="connsiteY9" fmla="*/ 8435 h 1397222"/>
                <a:gd name="connsiteX10" fmla="*/ 217111 w 489172"/>
                <a:gd name="connsiteY10" fmla="*/ 23964 h 1397222"/>
                <a:gd name="connsiteX11" fmla="*/ 217110 w 489172"/>
                <a:gd name="connsiteY11" fmla="*/ 765292 h 1397222"/>
                <a:gd name="connsiteX12" fmla="*/ 247484 w 489172"/>
                <a:gd name="connsiteY12" fmla="*/ 795666 h 1397222"/>
                <a:gd name="connsiteX13" fmla="*/ 277858 w 489172"/>
                <a:gd name="connsiteY13" fmla="*/ 765292 h 1397222"/>
                <a:gd name="connsiteX14" fmla="*/ 277858 w 489172"/>
                <a:gd name="connsiteY14" fmla="*/ 25070 h 1397222"/>
                <a:gd name="connsiteX15" fmla="*/ 284748 w 489172"/>
                <a:gd name="connsiteY15" fmla="*/ 8435 h 1397222"/>
                <a:gd name="connsiteX16" fmla="*/ 305113 w 489172"/>
                <a:gd name="connsiteY16" fmla="*/ 0 h 1397222"/>
                <a:gd name="connsiteX17" fmla="*/ 325478 w 489172"/>
                <a:gd name="connsiteY17" fmla="*/ 8435 h 1397222"/>
                <a:gd name="connsiteX18" fmla="*/ 333416 w 489172"/>
                <a:gd name="connsiteY18" fmla="*/ 27600 h 1397222"/>
                <a:gd name="connsiteX19" fmla="*/ 333415 w 489172"/>
                <a:gd name="connsiteY19" fmla="*/ 758388 h 1397222"/>
                <a:gd name="connsiteX20" fmla="*/ 363789 w 489172"/>
                <a:gd name="connsiteY20" fmla="*/ 788762 h 1397222"/>
                <a:gd name="connsiteX21" fmla="*/ 394163 w 489172"/>
                <a:gd name="connsiteY21" fmla="*/ 758388 h 1397222"/>
                <a:gd name="connsiteX22" fmla="*/ 394163 w 489172"/>
                <a:gd name="connsiteY22" fmla="*/ 27653 h 1397222"/>
                <a:gd name="connsiteX23" fmla="*/ 402123 w 489172"/>
                <a:gd name="connsiteY23" fmla="*/ 8435 h 1397222"/>
                <a:gd name="connsiteX24" fmla="*/ 422488 w 489172"/>
                <a:gd name="connsiteY24" fmla="*/ 0 h 1397222"/>
                <a:gd name="connsiteX25" fmla="*/ 451288 w 489172"/>
                <a:gd name="connsiteY25" fmla="*/ 28800 h 1397222"/>
                <a:gd name="connsiteX26" fmla="*/ 489172 w 489172"/>
                <a:gd name="connsiteY26" fmla="*/ 1094702 h 1397222"/>
                <a:gd name="connsiteX27" fmla="*/ 312706 w 489172"/>
                <a:gd name="connsiteY27" fmla="*/ 1397222 h 1397222"/>
                <a:gd name="connsiteX28" fmla="*/ 176466 w 489172"/>
                <a:gd name="connsiteY28" fmla="*/ 1397222 h 1397222"/>
                <a:gd name="connsiteX29" fmla="*/ 0 w 489172"/>
                <a:gd name="connsiteY29" fmla="*/ 1094702 h 1397222"/>
                <a:gd name="connsiteX30" fmla="*/ 44139 w 489172"/>
                <a:gd name="connsiteY30" fmla="*/ 28800 h 1397222"/>
                <a:gd name="connsiteX31" fmla="*/ 72939 w 489172"/>
                <a:gd name="connsiteY31" fmla="*/ 0 h 1397222"/>
                <a:gd name="connsiteX0" fmla="*/ 72939 w 489172"/>
                <a:gd name="connsiteY0" fmla="*/ 0 h 1397222"/>
                <a:gd name="connsiteX1" fmla="*/ 93304 w 489172"/>
                <a:gd name="connsiteY1" fmla="*/ 8435 h 1397222"/>
                <a:gd name="connsiteX2" fmla="*/ 100807 w 489172"/>
                <a:gd name="connsiteY2" fmla="*/ 26550 h 1397222"/>
                <a:gd name="connsiteX3" fmla="*/ 100806 w 489172"/>
                <a:gd name="connsiteY3" fmla="*/ 765594 h 1397222"/>
                <a:gd name="connsiteX4" fmla="*/ 131180 w 489172"/>
                <a:gd name="connsiteY4" fmla="*/ 795968 h 1397222"/>
                <a:gd name="connsiteX5" fmla="*/ 161554 w 489172"/>
                <a:gd name="connsiteY5" fmla="*/ 765594 h 1397222"/>
                <a:gd name="connsiteX6" fmla="*/ 161554 w 489172"/>
                <a:gd name="connsiteY6" fmla="*/ 28704 h 1397222"/>
                <a:gd name="connsiteX7" fmla="*/ 169949 w 489172"/>
                <a:gd name="connsiteY7" fmla="*/ 8435 h 1397222"/>
                <a:gd name="connsiteX8" fmla="*/ 190314 w 489172"/>
                <a:gd name="connsiteY8" fmla="*/ 0 h 1397222"/>
                <a:gd name="connsiteX9" fmla="*/ 210679 w 489172"/>
                <a:gd name="connsiteY9" fmla="*/ 8435 h 1397222"/>
                <a:gd name="connsiteX10" fmla="*/ 217111 w 489172"/>
                <a:gd name="connsiteY10" fmla="*/ 23964 h 1397222"/>
                <a:gd name="connsiteX11" fmla="*/ 217110 w 489172"/>
                <a:gd name="connsiteY11" fmla="*/ 765292 h 1397222"/>
                <a:gd name="connsiteX12" fmla="*/ 247484 w 489172"/>
                <a:gd name="connsiteY12" fmla="*/ 795666 h 1397222"/>
                <a:gd name="connsiteX13" fmla="*/ 277858 w 489172"/>
                <a:gd name="connsiteY13" fmla="*/ 765292 h 1397222"/>
                <a:gd name="connsiteX14" fmla="*/ 277858 w 489172"/>
                <a:gd name="connsiteY14" fmla="*/ 25070 h 1397222"/>
                <a:gd name="connsiteX15" fmla="*/ 284748 w 489172"/>
                <a:gd name="connsiteY15" fmla="*/ 8435 h 1397222"/>
                <a:gd name="connsiteX16" fmla="*/ 305113 w 489172"/>
                <a:gd name="connsiteY16" fmla="*/ 0 h 1397222"/>
                <a:gd name="connsiteX17" fmla="*/ 325478 w 489172"/>
                <a:gd name="connsiteY17" fmla="*/ 8435 h 1397222"/>
                <a:gd name="connsiteX18" fmla="*/ 333416 w 489172"/>
                <a:gd name="connsiteY18" fmla="*/ 27600 h 1397222"/>
                <a:gd name="connsiteX19" fmla="*/ 333415 w 489172"/>
                <a:gd name="connsiteY19" fmla="*/ 758388 h 1397222"/>
                <a:gd name="connsiteX20" fmla="*/ 363789 w 489172"/>
                <a:gd name="connsiteY20" fmla="*/ 788762 h 1397222"/>
                <a:gd name="connsiteX21" fmla="*/ 394163 w 489172"/>
                <a:gd name="connsiteY21" fmla="*/ 758388 h 1397222"/>
                <a:gd name="connsiteX22" fmla="*/ 394163 w 489172"/>
                <a:gd name="connsiteY22" fmla="*/ 27653 h 1397222"/>
                <a:gd name="connsiteX23" fmla="*/ 402123 w 489172"/>
                <a:gd name="connsiteY23" fmla="*/ 8435 h 1397222"/>
                <a:gd name="connsiteX24" fmla="*/ 422488 w 489172"/>
                <a:gd name="connsiteY24" fmla="*/ 0 h 1397222"/>
                <a:gd name="connsiteX25" fmla="*/ 451288 w 489172"/>
                <a:gd name="connsiteY25" fmla="*/ 28800 h 1397222"/>
                <a:gd name="connsiteX26" fmla="*/ 489172 w 489172"/>
                <a:gd name="connsiteY26" fmla="*/ 1094702 h 1397222"/>
                <a:gd name="connsiteX27" fmla="*/ 312706 w 489172"/>
                <a:gd name="connsiteY27" fmla="*/ 1397222 h 1397222"/>
                <a:gd name="connsiteX28" fmla="*/ 176466 w 489172"/>
                <a:gd name="connsiteY28" fmla="*/ 1397222 h 1397222"/>
                <a:gd name="connsiteX29" fmla="*/ 0 w 489172"/>
                <a:gd name="connsiteY29" fmla="*/ 1094702 h 1397222"/>
                <a:gd name="connsiteX30" fmla="*/ 44139 w 489172"/>
                <a:gd name="connsiteY30" fmla="*/ 28800 h 1397222"/>
                <a:gd name="connsiteX31" fmla="*/ 72939 w 489172"/>
                <a:gd name="connsiteY31" fmla="*/ 0 h 1397222"/>
                <a:gd name="connsiteX0" fmla="*/ 72939 w 489172"/>
                <a:gd name="connsiteY0" fmla="*/ 0 h 1397222"/>
                <a:gd name="connsiteX1" fmla="*/ 93304 w 489172"/>
                <a:gd name="connsiteY1" fmla="*/ 8435 h 1397222"/>
                <a:gd name="connsiteX2" fmla="*/ 100807 w 489172"/>
                <a:gd name="connsiteY2" fmla="*/ 26550 h 1397222"/>
                <a:gd name="connsiteX3" fmla="*/ 100806 w 489172"/>
                <a:gd name="connsiteY3" fmla="*/ 765594 h 1397222"/>
                <a:gd name="connsiteX4" fmla="*/ 131180 w 489172"/>
                <a:gd name="connsiteY4" fmla="*/ 795968 h 1397222"/>
                <a:gd name="connsiteX5" fmla="*/ 161554 w 489172"/>
                <a:gd name="connsiteY5" fmla="*/ 765594 h 1397222"/>
                <a:gd name="connsiteX6" fmla="*/ 161554 w 489172"/>
                <a:gd name="connsiteY6" fmla="*/ 28704 h 1397222"/>
                <a:gd name="connsiteX7" fmla="*/ 169949 w 489172"/>
                <a:gd name="connsiteY7" fmla="*/ 8435 h 1397222"/>
                <a:gd name="connsiteX8" fmla="*/ 190314 w 489172"/>
                <a:gd name="connsiteY8" fmla="*/ 0 h 1397222"/>
                <a:gd name="connsiteX9" fmla="*/ 210679 w 489172"/>
                <a:gd name="connsiteY9" fmla="*/ 8435 h 1397222"/>
                <a:gd name="connsiteX10" fmla="*/ 217111 w 489172"/>
                <a:gd name="connsiteY10" fmla="*/ 23964 h 1397222"/>
                <a:gd name="connsiteX11" fmla="*/ 217110 w 489172"/>
                <a:gd name="connsiteY11" fmla="*/ 765292 h 1397222"/>
                <a:gd name="connsiteX12" fmla="*/ 247484 w 489172"/>
                <a:gd name="connsiteY12" fmla="*/ 795666 h 1397222"/>
                <a:gd name="connsiteX13" fmla="*/ 277858 w 489172"/>
                <a:gd name="connsiteY13" fmla="*/ 765292 h 1397222"/>
                <a:gd name="connsiteX14" fmla="*/ 277858 w 489172"/>
                <a:gd name="connsiteY14" fmla="*/ 25070 h 1397222"/>
                <a:gd name="connsiteX15" fmla="*/ 284748 w 489172"/>
                <a:gd name="connsiteY15" fmla="*/ 8435 h 1397222"/>
                <a:gd name="connsiteX16" fmla="*/ 305113 w 489172"/>
                <a:gd name="connsiteY16" fmla="*/ 0 h 1397222"/>
                <a:gd name="connsiteX17" fmla="*/ 325478 w 489172"/>
                <a:gd name="connsiteY17" fmla="*/ 8435 h 1397222"/>
                <a:gd name="connsiteX18" fmla="*/ 333416 w 489172"/>
                <a:gd name="connsiteY18" fmla="*/ 27600 h 1397222"/>
                <a:gd name="connsiteX19" fmla="*/ 333415 w 489172"/>
                <a:gd name="connsiteY19" fmla="*/ 758388 h 1397222"/>
                <a:gd name="connsiteX20" fmla="*/ 363789 w 489172"/>
                <a:gd name="connsiteY20" fmla="*/ 788762 h 1397222"/>
                <a:gd name="connsiteX21" fmla="*/ 394163 w 489172"/>
                <a:gd name="connsiteY21" fmla="*/ 758388 h 1397222"/>
                <a:gd name="connsiteX22" fmla="*/ 394163 w 489172"/>
                <a:gd name="connsiteY22" fmla="*/ 27653 h 1397222"/>
                <a:gd name="connsiteX23" fmla="*/ 402123 w 489172"/>
                <a:gd name="connsiteY23" fmla="*/ 8435 h 1397222"/>
                <a:gd name="connsiteX24" fmla="*/ 422488 w 489172"/>
                <a:gd name="connsiteY24" fmla="*/ 0 h 1397222"/>
                <a:gd name="connsiteX25" fmla="*/ 451288 w 489172"/>
                <a:gd name="connsiteY25" fmla="*/ 28800 h 1397222"/>
                <a:gd name="connsiteX26" fmla="*/ 489172 w 489172"/>
                <a:gd name="connsiteY26" fmla="*/ 1094702 h 1397222"/>
                <a:gd name="connsiteX27" fmla="*/ 312706 w 489172"/>
                <a:gd name="connsiteY27" fmla="*/ 1397222 h 1397222"/>
                <a:gd name="connsiteX28" fmla="*/ 176466 w 489172"/>
                <a:gd name="connsiteY28" fmla="*/ 1397222 h 1397222"/>
                <a:gd name="connsiteX29" fmla="*/ 0 w 489172"/>
                <a:gd name="connsiteY29" fmla="*/ 1094702 h 1397222"/>
                <a:gd name="connsiteX30" fmla="*/ 44139 w 489172"/>
                <a:gd name="connsiteY30" fmla="*/ 28800 h 1397222"/>
                <a:gd name="connsiteX31" fmla="*/ 72939 w 489172"/>
                <a:gd name="connsiteY31" fmla="*/ 0 h 1397222"/>
                <a:gd name="connsiteX0" fmla="*/ 72939 w 489173"/>
                <a:gd name="connsiteY0" fmla="*/ 0 h 1397222"/>
                <a:gd name="connsiteX1" fmla="*/ 93304 w 489173"/>
                <a:gd name="connsiteY1" fmla="*/ 8435 h 1397222"/>
                <a:gd name="connsiteX2" fmla="*/ 100807 w 489173"/>
                <a:gd name="connsiteY2" fmla="*/ 26550 h 1397222"/>
                <a:gd name="connsiteX3" fmla="*/ 100806 w 489173"/>
                <a:gd name="connsiteY3" fmla="*/ 765594 h 1397222"/>
                <a:gd name="connsiteX4" fmla="*/ 131180 w 489173"/>
                <a:gd name="connsiteY4" fmla="*/ 795968 h 1397222"/>
                <a:gd name="connsiteX5" fmla="*/ 161554 w 489173"/>
                <a:gd name="connsiteY5" fmla="*/ 765594 h 1397222"/>
                <a:gd name="connsiteX6" fmla="*/ 161554 w 489173"/>
                <a:gd name="connsiteY6" fmla="*/ 28704 h 1397222"/>
                <a:gd name="connsiteX7" fmla="*/ 169949 w 489173"/>
                <a:gd name="connsiteY7" fmla="*/ 8435 h 1397222"/>
                <a:gd name="connsiteX8" fmla="*/ 190314 w 489173"/>
                <a:gd name="connsiteY8" fmla="*/ 0 h 1397222"/>
                <a:gd name="connsiteX9" fmla="*/ 210679 w 489173"/>
                <a:gd name="connsiteY9" fmla="*/ 8435 h 1397222"/>
                <a:gd name="connsiteX10" fmla="*/ 217111 w 489173"/>
                <a:gd name="connsiteY10" fmla="*/ 23964 h 1397222"/>
                <a:gd name="connsiteX11" fmla="*/ 217110 w 489173"/>
                <a:gd name="connsiteY11" fmla="*/ 765292 h 1397222"/>
                <a:gd name="connsiteX12" fmla="*/ 247484 w 489173"/>
                <a:gd name="connsiteY12" fmla="*/ 795666 h 1397222"/>
                <a:gd name="connsiteX13" fmla="*/ 277858 w 489173"/>
                <a:gd name="connsiteY13" fmla="*/ 765292 h 1397222"/>
                <a:gd name="connsiteX14" fmla="*/ 277858 w 489173"/>
                <a:gd name="connsiteY14" fmla="*/ 25070 h 1397222"/>
                <a:gd name="connsiteX15" fmla="*/ 284748 w 489173"/>
                <a:gd name="connsiteY15" fmla="*/ 8435 h 1397222"/>
                <a:gd name="connsiteX16" fmla="*/ 305113 w 489173"/>
                <a:gd name="connsiteY16" fmla="*/ 0 h 1397222"/>
                <a:gd name="connsiteX17" fmla="*/ 325478 w 489173"/>
                <a:gd name="connsiteY17" fmla="*/ 8435 h 1397222"/>
                <a:gd name="connsiteX18" fmla="*/ 333416 w 489173"/>
                <a:gd name="connsiteY18" fmla="*/ 27600 h 1397222"/>
                <a:gd name="connsiteX19" fmla="*/ 333415 w 489173"/>
                <a:gd name="connsiteY19" fmla="*/ 758388 h 1397222"/>
                <a:gd name="connsiteX20" fmla="*/ 363789 w 489173"/>
                <a:gd name="connsiteY20" fmla="*/ 788762 h 1397222"/>
                <a:gd name="connsiteX21" fmla="*/ 394163 w 489173"/>
                <a:gd name="connsiteY21" fmla="*/ 758388 h 1397222"/>
                <a:gd name="connsiteX22" fmla="*/ 394163 w 489173"/>
                <a:gd name="connsiteY22" fmla="*/ 27653 h 1397222"/>
                <a:gd name="connsiteX23" fmla="*/ 402123 w 489173"/>
                <a:gd name="connsiteY23" fmla="*/ 8435 h 1397222"/>
                <a:gd name="connsiteX24" fmla="*/ 422488 w 489173"/>
                <a:gd name="connsiteY24" fmla="*/ 0 h 1397222"/>
                <a:gd name="connsiteX25" fmla="*/ 451288 w 489173"/>
                <a:gd name="connsiteY25" fmla="*/ 28800 h 1397222"/>
                <a:gd name="connsiteX26" fmla="*/ 489172 w 489173"/>
                <a:gd name="connsiteY26" fmla="*/ 1094702 h 1397222"/>
                <a:gd name="connsiteX27" fmla="*/ 312706 w 489173"/>
                <a:gd name="connsiteY27" fmla="*/ 1397222 h 1397222"/>
                <a:gd name="connsiteX28" fmla="*/ 176466 w 489173"/>
                <a:gd name="connsiteY28" fmla="*/ 1397222 h 1397222"/>
                <a:gd name="connsiteX29" fmla="*/ 0 w 489173"/>
                <a:gd name="connsiteY29" fmla="*/ 1094702 h 1397222"/>
                <a:gd name="connsiteX30" fmla="*/ 44139 w 489173"/>
                <a:gd name="connsiteY30" fmla="*/ 28800 h 1397222"/>
                <a:gd name="connsiteX31" fmla="*/ 72939 w 489173"/>
                <a:gd name="connsiteY31" fmla="*/ 0 h 1397222"/>
                <a:gd name="connsiteX0" fmla="*/ 72993 w 489227"/>
                <a:gd name="connsiteY0" fmla="*/ 0 h 1397222"/>
                <a:gd name="connsiteX1" fmla="*/ 93358 w 489227"/>
                <a:gd name="connsiteY1" fmla="*/ 8435 h 1397222"/>
                <a:gd name="connsiteX2" fmla="*/ 100861 w 489227"/>
                <a:gd name="connsiteY2" fmla="*/ 26550 h 1397222"/>
                <a:gd name="connsiteX3" fmla="*/ 100860 w 489227"/>
                <a:gd name="connsiteY3" fmla="*/ 765594 h 1397222"/>
                <a:gd name="connsiteX4" fmla="*/ 131234 w 489227"/>
                <a:gd name="connsiteY4" fmla="*/ 795968 h 1397222"/>
                <a:gd name="connsiteX5" fmla="*/ 161608 w 489227"/>
                <a:gd name="connsiteY5" fmla="*/ 765594 h 1397222"/>
                <a:gd name="connsiteX6" fmla="*/ 161608 w 489227"/>
                <a:gd name="connsiteY6" fmla="*/ 28704 h 1397222"/>
                <a:gd name="connsiteX7" fmla="*/ 170003 w 489227"/>
                <a:gd name="connsiteY7" fmla="*/ 8435 h 1397222"/>
                <a:gd name="connsiteX8" fmla="*/ 190368 w 489227"/>
                <a:gd name="connsiteY8" fmla="*/ 0 h 1397222"/>
                <a:gd name="connsiteX9" fmla="*/ 210733 w 489227"/>
                <a:gd name="connsiteY9" fmla="*/ 8435 h 1397222"/>
                <a:gd name="connsiteX10" fmla="*/ 217165 w 489227"/>
                <a:gd name="connsiteY10" fmla="*/ 23964 h 1397222"/>
                <a:gd name="connsiteX11" fmla="*/ 217164 w 489227"/>
                <a:gd name="connsiteY11" fmla="*/ 765292 h 1397222"/>
                <a:gd name="connsiteX12" fmla="*/ 247538 w 489227"/>
                <a:gd name="connsiteY12" fmla="*/ 795666 h 1397222"/>
                <a:gd name="connsiteX13" fmla="*/ 277912 w 489227"/>
                <a:gd name="connsiteY13" fmla="*/ 765292 h 1397222"/>
                <a:gd name="connsiteX14" fmla="*/ 277912 w 489227"/>
                <a:gd name="connsiteY14" fmla="*/ 25070 h 1397222"/>
                <a:gd name="connsiteX15" fmla="*/ 284802 w 489227"/>
                <a:gd name="connsiteY15" fmla="*/ 8435 h 1397222"/>
                <a:gd name="connsiteX16" fmla="*/ 305167 w 489227"/>
                <a:gd name="connsiteY16" fmla="*/ 0 h 1397222"/>
                <a:gd name="connsiteX17" fmla="*/ 325532 w 489227"/>
                <a:gd name="connsiteY17" fmla="*/ 8435 h 1397222"/>
                <a:gd name="connsiteX18" fmla="*/ 333470 w 489227"/>
                <a:gd name="connsiteY18" fmla="*/ 27600 h 1397222"/>
                <a:gd name="connsiteX19" fmla="*/ 333469 w 489227"/>
                <a:gd name="connsiteY19" fmla="*/ 758388 h 1397222"/>
                <a:gd name="connsiteX20" fmla="*/ 363843 w 489227"/>
                <a:gd name="connsiteY20" fmla="*/ 788762 h 1397222"/>
                <a:gd name="connsiteX21" fmla="*/ 394217 w 489227"/>
                <a:gd name="connsiteY21" fmla="*/ 758388 h 1397222"/>
                <a:gd name="connsiteX22" fmla="*/ 394217 w 489227"/>
                <a:gd name="connsiteY22" fmla="*/ 27653 h 1397222"/>
                <a:gd name="connsiteX23" fmla="*/ 402177 w 489227"/>
                <a:gd name="connsiteY23" fmla="*/ 8435 h 1397222"/>
                <a:gd name="connsiteX24" fmla="*/ 422542 w 489227"/>
                <a:gd name="connsiteY24" fmla="*/ 0 h 1397222"/>
                <a:gd name="connsiteX25" fmla="*/ 451342 w 489227"/>
                <a:gd name="connsiteY25" fmla="*/ 28800 h 1397222"/>
                <a:gd name="connsiteX26" fmla="*/ 489226 w 489227"/>
                <a:gd name="connsiteY26" fmla="*/ 1094702 h 1397222"/>
                <a:gd name="connsiteX27" fmla="*/ 312760 w 489227"/>
                <a:gd name="connsiteY27" fmla="*/ 1397222 h 1397222"/>
                <a:gd name="connsiteX28" fmla="*/ 176520 w 489227"/>
                <a:gd name="connsiteY28" fmla="*/ 1397222 h 1397222"/>
                <a:gd name="connsiteX29" fmla="*/ 54 w 489227"/>
                <a:gd name="connsiteY29" fmla="*/ 1094702 h 1397222"/>
                <a:gd name="connsiteX30" fmla="*/ 44193 w 489227"/>
                <a:gd name="connsiteY30" fmla="*/ 28800 h 1397222"/>
                <a:gd name="connsiteX31" fmla="*/ 72993 w 489227"/>
                <a:gd name="connsiteY31" fmla="*/ 0 h 139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9227" h="1397222">
                  <a:moveTo>
                    <a:pt x="72993" y="0"/>
                  </a:moveTo>
                  <a:cubicBezTo>
                    <a:pt x="80946" y="0"/>
                    <a:pt x="88146" y="3224"/>
                    <a:pt x="93358" y="8435"/>
                  </a:cubicBezTo>
                  <a:lnTo>
                    <a:pt x="100861" y="26550"/>
                  </a:lnTo>
                  <a:cubicBezTo>
                    <a:pt x="100861" y="272898"/>
                    <a:pt x="100860" y="519246"/>
                    <a:pt x="100860" y="765594"/>
                  </a:cubicBezTo>
                  <a:cubicBezTo>
                    <a:pt x="100860" y="782369"/>
                    <a:pt x="114459" y="795968"/>
                    <a:pt x="131234" y="795968"/>
                  </a:cubicBezTo>
                  <a:cubicBezTo>
                    <a:pt x="148009" y="795968"/>
                    <a:pt x="161608" y="782369"/>
                    <a:pt x="161608" y="765594"/>
                  </a:cubicBezTo>
                  <a:lnTo>
                    <a:pt x="161608" y="28704"/>
                  </a:lnTo>
                  <a:lnTo>
                    <a:pt x="170003" y="8435"/>
                  </a:lnTo>
                  <a:cubicBezTo>
                    <a:pt x="175215" y="3224"/>
                    <a:pt x="182415" y="0"/>
                    <a:pt x="190368" y="0"/>
                  </a:cubicBezTo>
                  <a:cubicBezTo>
                    <a:pt x="198321" y="0"/>
                    <a:pt x="205521" y="3224"/>
                    <a:pt x="210733" y="8435"/>
                  </a:cubicBezTo>
                  <a:lnTo>
                    <a:pt x="217165" y="23964"/>
                  </a:lnTo>
                  <a:cubicBezTo>
                    <a:pt x="217165" y="271073"/>
                    <a:pt x="217164" y="518183"/>
                    <a:pt x="217164" y="765292"/>
                  </a:cubicBezTo>
                  <a:cubicBezTo>
                    <a:pt x="217164" y="782067"/>
                    <a:pt x="230763" y="795666"/>
                    <a:pt x="247538" y="795666"/>
                  </a:cubicBezTo>
                  <a:cubicBezTo>
                    <a:pt x="264313" y="795666"/>
                    <a:pt x="277912" y="782067"/>
                    <a:pt x="277912" y="765292"/>
                  </a:cubicBezTo>
                  <a:lnTo>
                    <a:pt x="277912" y="25070"/>
                  </a:lnTo>
                  <a:lnTo>
                    <a:pt x="284802" y="8435"/>
                  </a:lnTo>
                  <a:cubicBezTo>
                    <a:pt x="290014" y="3224"/>
                    <a:pt x="297214" y="0"/>
                    <a:pt x="305167" y="0"/>
                  </a:cubicBezTo>
                  <a:cubicBezTo>
                    <a:pt x="313120" y="0"/>
                    <a:pt x="320320" y="3224"/>
                    <a:pt x="325532" y="8435"/>
                  </a:cubicBezTo>
                  <a:lnTo>
                    <a:pt x="333470" y="27600"/>
                  </a:lnTo>
                  <a:cubicBezTo>
                    <a:pt x="333470" y="271196"/>
                    <a:pt x="333469" y="514792"/>
                    <a:pt x="333469" y="758388"/>
                  </a:cubicBezTo>
                  <a:cubicBezTo>
                    <a:pt x="333469" y="775163"/>
                    <a:pt x="347068" y="788762"/>
                    <a:pt x="363843" y="788762"/>
                  </a:cubicBezTo>
                  <a:cubicBezTo>
                    <a:pt x="380618" y="788762"/>
                    <a:pt x="394217" y="775163"/>
                    <a:pt x="394217" y="758388"/>
                  </a:cubicBezTo>
                  <a:lnTo>
                    <a:pt x="394217" y="27653"/>
                  </a:lnTo>
                  <a:lnTo>
                    <a:pt x="402177" y="8435"/>
                  </a:lnTo>
                  <a:cubicBezTo>
                    <a:pt x="407389" y="3224"/>
                    <a:pt x="414589" y="0"/>
                    <a:pt x="422542" y="0"/>
                  </a:cubicBezTo>
                  <a:cubicBezTo>
                    <a:pt x="438448" y="0"/>
                    <a:pt x="451342" y="12894"/>
                    <a:pt x="451342" y="28800"/>
                  </a:cubicBezTo>
                  <a:lnTo>
                    <a:pt x="489226" y="1094702"/>
                  </a:lnTo>
                  <a:cubicBezTo>
                    <a:pt x="489647" y="1154329"/>
                    <a:pt x="371582" y="1296382"/>
                    <a:pt x="312760" y="1397222"/>
                  </a:cubicBezTo>
                  <a:lnTo>
                    <a:pt x="176520" y="1397222"/>
                  </a:lnTo>
                  <a:cubicBezTo>
                    <a:pt x="117698" y="1296382"/>
                    <a:pt x="-2942" y="1149177"/>
                    <a:pt x="54" y="1094702"/>
                  </a:cubicBezTo>
                  <a:lnTo>
                    <a:pt x="44193" y="28800"/>
                  </a:lnTo>
                  <a:cubicBezTo>
                    <a:pt x="44193" y="12894"/>
                    <a:pt x="57087" y="0"/>
                    <a:pt x="7299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32EE94-A065-48E7-A978-CF832DD4BF92}"/>
              </a:ext>
            </a:extLst>
          </p:cNvPr>
          <p:cNvGrpSpPr/>
          <p:nvPr/>
        </p:nvGrpSpPr>
        <p:grpSpPr>
          <a:xfrm>
            <a:off x="4582503" y="2361728"/>
            <a:ext cx="206038" cy="1968491"/>
            <a:chOff x="10476289" y="295274"/>
            <a:chExt cx="567208" cy="6132431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FA87A19-7F8D-4F73-9E31-20B8C88862BB}"/>
                </a:ext>
              </a:extLst>
            </p:cNvPr>
            <p:cNvGrpSpPr/>
            <p:nvPr/>
          </p:nvGrpSpPr>
          <p:grpSpPr>
            <a:xfrm>
              <a:off x="10690849" y="3203663"/>
              <a:ext cx="352648" cy="3224042"/>
              <a:chOff x="3737748" y="3214934"/>
              <a:chExt cx="352648" cy="3224042"/>
            </a:xfrm>
            <a:grpFill/>
          </p:grpSpPr>
          <p:sp>
            <p:nvSpPr>
              <p:cNvPr id="28" name="사다리꼴 27">
                <a:extLst>
                  <a:ext uri="{FF2B5EF4-FFF2-40B4-BE49-F238E27FC236}">
                    <a16:creationId xmlns:a16="http://schemas.microsoft.com/office/drawing/2014/main" id="{0BD1ECB3-4BFC-48B3-AC13-D4D23E99F039}"/>
                  </a:ext>
                </a:extLst>
              </p:cNvPr>
              <p:cNvSpPr/>
              <p:nvPr/>
            </p:nvSpPr>
            <p:spPr>
              <a:xfrm>
                <a:off x="3737748" y="3214934"/>
                <a:ext cx="352648" cy="3044392"/>
              </a:xfrm>
              <a:prstGeom prst="trapezoid">
                <a:avLst>
                  <a:gd name="adj" fmla="val 1720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2FA5803-9E24-4D9A-812F-A381CFF2AD80}"/>
                  </a:ext>
                </a:extLst>
              </p:cNvPr>
              <p:cNvSpPr/>
              <p:nvPr/>
            </p:nvSpPr>
            <p:spPr>
              <a:xfrm>
                <a:off x="3737748" y="6086328"/>
                <a:ext cx="352648" cy="3526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8919E04-6140-4083-BB97-42C1408DD8E7}"/>
                </a:ext>
              </a:extLst>
            </p:cNvPr>
            <p:cNvSpPr/>
            <p:nvPr/>
          </p:nvSpPr>
          <p:spPr>
            <a:xfrm>
              <a:off x="10476289" y="295274"/>
              <a:ext cx="533238" cy="2908390"/>
            </a:xfrm>
            <a:custGeom>
              <a:avLst/>
              <a:gdLst>
                <a:gd name="connsiteX0" fmla="*/ 400050 w 428625"/>
                <a:gd name="connsiteY0" fmla="*/ 3267075 h 3267075"/>
                <a:gd name="connsiteX1" fmla="*/ 0 w 428625"/>
                <a:gd name="connsiteY1" fmla="*/ 3219450 h 3267075"/>
                <a:gd name="connsiteX2" fmla="*/ 428625 w 428625"/>
                <a:gd name="connsiteY2" fmla="*/ 0 h 3267075"/>
                <a:gd name="connsiteX3" fmla="*/ 400050 w 428625"/>
                <a:gd name="connsiteY3" fmla="*/ 3267075 h 3267075"/>
                <a:gd name="connsiteX0" fmla="*/ 400050 w 428625"/>
                <a:gd name="connsiteY0" fmla="*/ 3267940 h 3267940"/>
                <a:gd name="connsiteX1" fmla="*/ 0 w 428625"/>
                <a:gd name="connsiteY1" fmla="*/ 3220315 h 3267940"/>
                <a:gd name="connsiteX2" fmla="*/ 428625 w 428625"/>
                <a:gd name="connsiteY2" fmla="*/ 865 h 3267940"/>
                <a:gd name="connsiteX3" fmla="*/ 400050 w 428625"/>
                <a:gd name="connsiteY3" fmla="*/ 3267940 h 3267940"/>
                <a:gd name="connsiteX0" fmla="*/ 409575 w 438150"/>
                <a:gd name="connsiteY0" fmla="*/ 3267920 h 3277445"/>
                <a:gd name="connsiteX1" fmla="*/ 0 w 438150"/>
                <a:gd name="connsiteY1" fmla="*/ 3277445 h 3277445"/>
                <a:gd name="connsiteX2" fmla="*/ 438150 w 438150"/>
                <a:gd name="connsiteY2" fmla="*/ 845 h 3277445"/>
                <a:gd name="connsiteX3" fmla="*/ 409575 w 438150"/>
                <a:gd name="connsiteY3" fmla="*/ 3267920 h 3277445"/>
                <a:gd name="connsiteX0" fmla="*/ 420864 w 449439"/>
                <a:gd name="connsiteY0" fmla="*/ 3267824 h 3277349"/>
                <a:gd name="connsiteX1" fmla="*/ 11289 w 449439"/>
                <a:gd name="connsiteY1" fmla="*/ 3277349 h 3277349"/>
                <a:gd name="connsiteX2" fmla="*/ 449439 w 449439"/>
                <a:gd name="connsiteY2" fmla="*/ 749 h 3277349"/>
                <a:gd name="connsiteX3" fmla="*/ 420864 w 449439"/>
                <a:gd name="connsiteY3" fmla="*/ 3267824 h 3277349"/>
                <a:gd name="connsiteX0" fmla="*/ 426865 w 455440"/>
                <a:gd name="connsiteY0" fmla="*/ 3268012 h 3277537"/>
                <a:gd name="connsiteX1" fmla="*/ 17290 w 455440"/>
                <a:gd name="connsiteY1" fmla="*/ 3277537 h 3277537"/>
                <a:gd name="connsiteX2" fmla="*/ 455440 w 455440"/>
                <a:gd name="connsiteY2" fmla="*/ 937 h 3277537"/>
                <a:gd name="connsiteX3" fmla="*/ 426865 w 455440"/>
                <a:gd name="connsiteY3" fmla="*/ 3268012 h 3277537"/>
                <a:gd name="connsiteX0" fmla="*/ 420865 w 449440"/>
                <a:gd name="connsiteY0" fmla="*/ 3268029 h 3277554"/>
                <a:gd name="connsiteX1" fmla="*/ 11290 w 449440"/>
                <a:gd name="connsiteY1" fmla="*/ 3277554 h 3277554"/>
                <a:gd name="connsiteX2" fmla="*/ 449440 w 449440"/>
                <a:gd name="connsiteY2" fmla="*/ 954 h 3277554"/>
                <a:gd name="connsiteX3" fmla="*/ 420865 w 449440"/>
                <a:gd name="connsiteY3" fmla="*/ 3268029 h 3277554"/>
                <a:gd name="connsiteX0" fmla="*/ 458965 w 458965"/>
                <a:gd name="connsiteY0" fmla="*/ 3258504 h 3277554"/>
                <a:gd name="connsiteX1" fmla="*/ 11290 w 458965"/>
                <a:gd name="connsiteY1" fmla="*/ 3277554 h 3277554"/>
                <a:gd name="connsiteX2" fmla="*/ 449440 w 458965"/>
                <a:gd name="connsiteY2" fmla="*/ 954 h 3277554"/>
                <a:gd name="connsiteX3" fmla="*/ 458965 w 458965"/>
                <a:gd name="connsiteY3" fmla="*/ 3258504 h 3277554"/>
                <a:gd name="connsiteX0" fmla="*/ 458965 w 468741"/>
                <a:gd name="connsiteY0" fmla="*/ 3258504 h 3277554"/>
                <a:gd name="connsiteX1" fmla="*/ 11290 w 468741"/>
                <a:gd name="connsiteY1" fmla="*/ 3277554 h 3277554"/>
                <a:gd name="connsiteX2" fmla="*/ 449440 w 468741"/>
                <a:gd name="connsiteY2" fmla="*/ 954 h 3277554"/>
                <a:gd name="connsiteX3" fmla="*/ 458965 w 468741"/>
                <a:gd name="connsiteY3" fmla="*/ 3258504 h 3277554"/>
                <a:gd name="connsiteX0" fmla="*/ 458965 w 475898"/>
                <a:gd name="connsiteY0" fmla="*/ 3258504 h 3277554"/>
                <a:gd name="connsiteX1" fmla="*/ 11290 w 475898"/>
                <a:gd name="connsiteY1" fmla="*/ 3277554 h 3277554"/>
                <a:gd name="connsiteX2" fmla="*/ 449440 w 475898"/>
                <a:gd name="connsiteY2" fmla="*/ 954 h 3277554"/>
                <a:gd name="connsiteX3" fmla="*/ 458965 w 475898"/>
                <a:gd name="connsiteY3" fmla="*/ 3258504 h 3277554"/>
                <a:gd name="connsiteX0" fmla="*/ 460407 w 477340"/>
                <a:gd name="connsiteY0" fmla="*/ 3258186 h 3277236"/>
                <a:gd name="connsiteX1" fmla="*/ 12732 w 477340"/>
                <a:gd name="connsiteY1" fmla="*/ 3277236 h 3277236"/>
                <a:gd name="connsiteX2" fmla="*/ 450882 w 477340"/>
                <a:gd name="connsiteY2" fmla="*/ 636 h 3277236"/>
                <a:gd name="connsiteX3" fmla="*/ 460407 w 477340"/>
                <a:gd name="connsiteY3" fmla="*/ 3258186 h 3277236"/>
                <a:gd name="connsiteX0" fmla="*/ 487474 w 504407"/>
                <a:gd name="connsiteY0" fmla="*/ 3258194 h 3258194"/>
                <a:gd name="connsiteX1" fmla="*/ 11224 w 504407"/>
                <a:gd name="connsiteY1" fmla="*/ 3248669 h 3258194"/>
                <a:gd name="connsiteX2" fmla="*/ 477949 w 504407"/>
                <a:gd name="connsiteY2" fmla="*/ 644 h 3258194"/>
                <a:gd name="connsiteX3" fmla="*/ 487474 w 504407"/>
                <a:gd name="connsiteY3" fmla="*/ 3258194 h 3258194"/>
                <a:gd name="connsiteX0" fmla="*/ 487474 w 504407"/>
                <a:gd name="connsiteY0" fmla="*/ 3258194 h 3285812"/>
                <a:gd name="connsiteX1" fmla="*/ 11224 w 504407"/>
                <a:gd name="connsiteY1" fmla="*/ 3248669 h 3285812"/>
                <a:gd name="connsiteX2" fmla="*/ 477949 w 504407"/>
                <a:gd name="connsiteY2" fmla="*/ 644 h 3285812"/>
                <a:gd name="connsiteX3" fmla="*/ 487474 w 504407"/>
                <a:gd name="connsiteY3" fmla="*/ 3258194 h 3285812"/>
                <a:gd name="connsiteX0" fmla="*/ 487474 w 504407"/>
                <a:gd name="connsiteY0" fmla="*/ 3258194 h 3277380"/>
                <a:gd name="connsiteX1" fmla="*/ 11224 w 504407"/>
                <a:gd name="connsiteY1" fmla="*/ 3248669 h 3277380"/>
                <a:gd name="connsiteX2" fmla="*/ 477949 w 504407"/>
                <a:gd name="connsiteY2" fmla="*/ 644 h 3277380"/>
                <a:gd name="connsiteX3" fmla="*/ 487474 w 504407"/>
                <a:gd name="connsiteY3" fmla="*/ 3258194 h 3277380"/>
                <a:gd name="connsiteX0" fmla="*/ 477949 w 499445"/>
                <a:gd name="connsiteY0" fmla="*/ 3315344 h 3315344"/>
                <a:gd name="connsiteX1" fmla="*/ 11224 w 499445"/>
                <a:gd name="connsiteY1" fmla="*/ 3248669 h 3315344"/>
                <a:gd name="connsiteX2" fmla="*/ 477949 w 499445"/>
                <a:gd name="connsiteY2" fmla="*/ 644 h 3315344"/>
                <a:gd name="connsiteX3" fmla="*/ 477949 w 499445"/>
                <a:gd name="connsiteY3" fmla="*/ 3315344 h 3315344"/>
                <a:gd name="connsiteX0" fmla="*/ 514484 w 535980"/>
                <a:gd name="connsiteY0" fmla="*/ 3315342 h 3315342"/>
                <a:gd name="connsiteX1" fmla="*/ 9659 w 535980"/>
                <a:gd name="connsiteY1" fmla="*/ 3258192 h 3315342"/>
                <a:gd name="connsiteX2" fmla="*/ 514484 w 535980"/>
                <a:gd name="connsiteY2" fmla="*/ 642 h 3315342"/>
                <a:gd name="connsiteX3" fmla="*/ 514484 w 535980"/>
                <a:gd name="connsiteY3" fmla="*/ 3315342 h 3315342"/>
                <a:gd name="connsiteX0" fmla="*/ 514484 w 535980"/>
                <a:gd name="connsiteY0" fmla="*/ 3315342 h 3315342"/>
                <a:gd name="connsiteX1" fmla="*/ 9659 w 535980"/>
                <a:gd name="connsiteY1" fmla="*/ 3258192 h 3315342"/>
                <a:gd name="connsiteX2" fmla="*/ 514484 w 535980"/>
                <a:gd name="connsiteY2" fmla="*/ 642 h 3315342"/>
                <a:gd name="connsiteX3" fmla="*/ 514484 w 535980"/>
                <a:gd name="connsiteY3" fmla="*/ 3315342 h 3315342"/>
                <a:gd name="connsiteX0" fmla="*/ 504959 w 532163"/>
                <a:gd name="connsiteY0" fmla="*/ 3267717 h 3278507"/>
                <a:gd name="connsiteX1" fmla="*/ 9659 w 532163"/>
                <a:gd name="connsiteY1" fmla="*/ 3258192 h 3278507"/>
                <a:gd name="connsiteX2" fmla="*/ 514484 w 532163"/>
                <a:gd name="connsiteY2" fmla="*/ 642 h 3278507"/>
                <a:gd name="connsiteX3" fmla="*/ 504959 w 532163"/>
                <a:gd name="connsiteY3" fmla="*/ 3267717 h 3278507"/>
                <a:gd name="connsiteX0" fmla="*/ 504322 w 545560"/>
                <a:gd name="connsiteY0" fmla="*/ 3067764 h 3078554"/>
                <a:gd name="connsiteX1" fmla="*/ 9022 w 545560"/>
                <a:gd name="connsiteY1" fmla="*/ 3058239 h 3078554"/>
                <a:gd name="connsiteX2" fmla="*/ 532897 w 545560"/>
                <a:gd name="connsiteY2" fmla="*/ 714 h 3078554"/>
                <a:gd name="connsiteX3" fmla="*/ 504322 w 545560"/>
                <a:gd name="connsiteY3" fmla="*/ 3067764 h 3078554"/>
                <a:gd name="connsiteX0" fmla="*/ 504959 w 532163"/>
                <a:gd name="connsiteY0" fmla="*/ 3086805 h 3097595"/>
                <a:gd name="connsiteX1" fmla="*/ 9659 w 532163"/>
                <a:gd name="connsiteY1" fmla="*/ 3077280 h 3097595"/>
                <a:gd name="connsiteX2" fmla="*/ 514484 w 532163"/>
                <a:gd name="connsiteY2" fmla="*/ 705 h 3097595"/>
                <a:gd name="connsiteX3" fmla="*/ 504959 w 532163"/>
                <a:gd name="connsiteY3" fmla="*/ 3086805 h 3097595"/>
                <a:gd name="connsiteX0" fmla="*/ 506034 w 533238"/>
                <a:gd name="connsiteY0" fmla="*/ 3086100 h 3096890"/>
                <a:gd name="connsiteX1" fmla="*/ 10734 w 533238"/>
                <a:gd name="connsiteY1" fmla="*/ 3076575 h 3096890"/>
                <a:gd name="connsiteX2" fmla="*/ 515559 w 533238"/>
                <a:gd name="connsiteY2" fmla="*/ 0 h 3096890"/>
                <a:gd name="connsiteX3" fmla="*/ 506034 w 533238"/>
                <a:gd name="connsiteY3" fmla="*/ 3086100 h 3096890"/>
                <a:gd name="connsiteX0" fmla="*/ 506034 w 533238"/>
                <a:gd name="connsiteY0" fmla="*/ 3086100 h 3088655"/>
                <a:gd name="connsiteX1" fmla="*/ 10734 w 533238"/>
                <a:gd name="connsiteY1" fmla="*/ 3076575 h 3088655"/>
                <a:gd name="connsiteX2" fmla="*/ 515559 w 533238"/>
                <a:gd name="connsiteY2" fmla="*/ 0 h 3088655"/>
                <a:gd name="connsiteX3" fmla="*/ 506034 w 533238"/>
                <a:gd name="connsiteY3" fmla="*/ 3086100 h 308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38" h="3088655">
                  <a:moveTo>
                    <a:pt x="506034" y="3086100"/>
                  </a:moveTo>
                  <a:cubicBezTo>
                    <a:pt x="347284" y="3082925"/>
                    <a:pt x="159959" y="3098800"/>
                    <a:pt x="10734" y="3076575"/>
                  </a:cubicBezTo>
                  <a:cubicBezTo>
                    <a:pt x="-46416" y="1736725"/>
                    <a:pt x="125034" y="15875"/>
                    <a:pt x="515559" y="0"/>
                  </a:cubicBezTo>
                  <a:cubicBezTo>
                    <a:pt x="547309" y="9525"/>
                    <a:pt x="531434" y="1943100"/>
                    <a:pt x="506034" y="30861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Oval 7">
            <a:extLst>
              <a:ext uri="{FF2B5EF4-FFF2-40B4-BE49-F238E27FC236}">
                <a16:creationId xmlns:a16="http://schemas.microsoft.com/office/drawing/2014/main" id="{E9AAB8E4-7FAD-4362-B22A-6AFE34604902}"/>
              </a:ext>
            </a:extLst>
          </p:cNvPr>
          <p:cNvSpPr/>
          <p:nvPr/>
        </p:nvSpPr>
        <p:spPr>
          <a:xfrm>
            <a:off x="2124969" y="2292823"/>
            <a:ext cx="2106303" cy="2106303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Oval 7">
            <a:extLst>
              <a:ext uri="{FF2B5EF4-FFF2-40B4-BE49-F238E27FC236}">
                <a16:creationId xmlns:a16="http://schemas.microsoft.com/office/drawing/2014/main" id="{89CC5F4A-2D3F-45FA-9F13-D9F9CD9A9E35}"/>
              </a:ext>
            </a:extLst>
          </p:cNvPr>
          <p:cNvSpPr/>
          <p:nvPr/>
        </p:nvSpPr>
        <p:spPr>
          <a:xfrm>
            <a:off x="2402547" y="2570401"/>
            <a:ext cx="1551147" cy="1551147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861FA3-4886-4D32-8FF2-6A01CA70530B}"/>
              </a:ext>
            </a:extLst>
          </p:cNvPr>
          <p:cNvSpPr txBox="1"/>
          <p:nvPr/>
        </p:nvSpPr>
        <p:spPr>
          <a:xfrm>
            <a:off x="2348131" y="2930476"/>
            <a:ext cx="1659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Hana Shop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FAST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FOOD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35" y="4188476"/>
            <a:ext cx="2418695" cy="16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335408-300D-4861-ACC4-114A1F2246AF}"/>
              </a:ext>
            </a:extLst>
          </p:cNvPr>
          <p:cNvSpPr txBox="1"/>
          <p:nvPr/>
        </p:nvSpPr>
        <p:spPr>
          <a:xfrm>
            <a:off x="251927" y="278878"/>
            <a:ext cx="4889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Son Hoang</a:t>
            </a:r>
          </a:p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Role: Power Point, Programmer, Business analyst, Designer, Report.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00996EC-4600-470C-9BD6-2084C27032B6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8006"/>
          <a:stretch>
            <a:fillRect/>
          </a:stretch>
        </p:blipFill>
        <p:spPr>
          <a:xfrm rot="5400000">
            <a:off x="4829712" y="-511630"/>
            <a:ext cx="6619386" cy="7881260"/>
          </a:xfrm>
        </p:spPr>
      </p:pic>
    </p:spTree>
    <p:extLst>
      <p:ext uri="{BB962C8B-B14F-4D97-AF65-F5344CB8AC3E}">
        <p14:creationId xmlns:p14="http://schemas.microsoft.com/office/powerpoint/2010/main" val="2805141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335408-300D-4861-ACC4-114A1F2246AF}"/>
              </a:ext>
            </a:extLst>
          </p:cNvPr>
          <p:cNvSpPr txBox="1"/>
          <p:nvPr/>
        </p:nvSpPr>
        <p:spPr>
          <a:xfrm>
            <a:off x="251927" y="278878"/>
            <a:ext cx="4889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Kha Gia</a:t>
            </a:r>
          </a:p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Role: Programmer, designer, report.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3FDD201-2178-46F6-955D-A6AC53DEB770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8" b="10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650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39BA3-31A1-4F0A-9195-84FF1E0571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listening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78927" y="340045"/>
            <a:ext cx="8517798" cy="5902135"/>
          </a:xfrm>
        </p:spPr>
        <p:txBody>
          <a:bodyPr/>
          <a:lstStyle/>
          <a:p>
            <a:r>
              <a:rPr lang="en-US" sz="9600" dirty="0"/>
              <a:t>Q &amp; A</a:t>
            </a:r>
          </a:p>
          <a:p>
            <a:r>
              <a:rPr lang="en-US" dirty="0"/>
              <a:t>About the </a:t>
            </a:r>
            <a:r>
              <a:rPr lang="en-US"/>
              <a:t>Hana 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2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58323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13F54990-A8C7-401C-8101-DFA42CBA5B0C}"/>
              </a:ext>
            </a:extLst>
          </p:cNvPr>
          <p:cNvCxnSpPr>
            <a:cxnSpLocks/>
          </p:cNvCxnSpPr>
          <p:nvPr/>
        </p:nvCxnSpPr>
        <p:spPr>
          <a:xfrm>
            <a:off x="5576892" y="4425174"/>
            <a:ext cx="2052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4EC94F70-D811-44CA-8EAC-8760C7147174}"/>
              </a:ext>
            </a:extLst>
          </p:cNvPr>
          <p:cNvCxnSpPr>
            <a:cxnSpLocks/>
          </p:cNvCxnSpPr>
          <p:nvPr/>
        </p:nvCxnSpPr>
        <p:spPr>
          <a:xfrm>
            <a:off x="5576892" y="6050526"/>
            <a:ext cx="2052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722A5E2A-7D4E-434A-8005-80A1F3905F62}"/>
              </a:ext>
            </a:extLst>
          </p:cNvPr>
          <p:cNvSpPr txBox="1">
            <a:spLocks/>
          </p:cNvSpPr>
          <p:nvPr/>
        </p:nvSpPr>
        <p:spPr>
          <a:xfrm>
            <a:off x="5591071" y="4034303"/>
            <a:ext cx="202364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Trần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Khả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Gia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13A61483-3790-4724-8B58-D5D3875AC10B}"/>
              </a:ext>
            </a:extLst>
          </p:cNvPr>
          <p:cNvSpPr txBox="1">
            <a:spLocks/>
          </p:cNvSpPr>
          <p:nvPr/>
        </p:nvSpPr>
        <p:spPr>
          <a:xfrm>
            <a:off x="5576805" y="4466351"/>
            <a:ext cx="2052174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solidFill>
                  <a:schemeClr val="accent2"/>
                </a:solidFill>
              </a:rPr>
              <a:t>Member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319384-BA3D-4060-84FB-CBB91979A995}"/>
              </a:ext>
            </a:extLst>
          </p:cNvPr>
          <p:cNvSpPr txBox="1"/>
          <p:nvPr/>
        </p:nvSpPr>
        <p:spPr>
          <a:xfrm>
            <a:off x="5591071" y="4789872"/>
            <a:ext cx="2023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Student ID: SE130708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558741-70B9-474E-93AF-14892365B7E1}"/>
              </a:ext>
            </a:extLst>
          </p:cNvPr>
          <p:cNvGrpSpPr/>
          <p:nvPr/>
        </p:nvGrpSpPr>
        <p:grpSpPr>
          <a:xfrm>
            <a:off x="6065742" y="5641829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Rounded Rectangle 3">
              <a:extLst>
                <a:ext uri="{FF2B5EF4-FFF2-40B4-BE49-F238E27FC236}">
                  <a16:creationId xmlns:a16="http://schemas.microsoft.com/office/drawing/2014/main" id="{FCC9931C-841C-4D9C-9974-D08F99999EA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39">
              <a:extLst>
                <a:ext uri="{FF2B5EF4-FFF2-40B4-BE49-F238E27FC236}">
                  <a16:creationId xmlns:a16="http://schemas.microsoft.com/office/drawing/2014/main" id="{B295BBA1-BCA9-40EC-A5D6-4E9958DD763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0798D34C-8503-4B15-8244-2A56BC326E2F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Straight Connector 5">
            <a:extLst>
              <a:ext uri="{FF2B5EF4-FFF2-40B4-BE49-F238E27FC236}">
                <a16:creationId xmlns:a16="http://schemas.microsoft.com/office/drawing/2014/main" id="{0CB824C1-98E7-458A-93CC-663B2946108D}"/>
              </a:ext>
            </a:extLst>
          </p:cNvPr>
          <p:cNvCxnSpPr>
            <a:cxnSpLocks/>
          </p:cNvCxnSpPr>
          <p:nvPr/>
        </p:nvCxnSpPr>
        <p:spPr>
          <a:xfrm>
            <a:off x="979352" y="4424511"/>
            <a:ext cx="2052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8">
            <a:extLst>
              <a:ext uri="{FF2B5EF4-FFF2-40B4-BE49-F238E27FC236}">
                <a16:creationId xmlns:a16="http://schemas.microsoft.com/office/drawing/2014/main" id="{5A9468B0-69B9-4D81-8E46-38BFC5062237}"/>
              </a:ext>
            </a:extLst>
          </p:cNvPr>
          <p:cNvCxnSpPr>
            <a:cxnSpLocks/>
          </p:cNvCxnSpPr>
          <p:nvPr/>
        </p:nvCxnSpPr>
        <p:spPr>
          <a:xfrm>
            <a:off x="979352" y="6049863"/>
            <a:ext cx="2052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4C4AA2C3-C67C-4A96-9E11-A0F1C4C96BBB}"/>
              </a:ext>
            </a:extLst>
          </p:cNvPr>
          <p:cNvSpPr txBox="1">
            <a:spLocks/>
          </p:cNvSpPr>
          <p:nvPr/>
        </p:nvSpPr>
        <p:spPr>
          <a:xfrm>
            <a:off x="993531" y="4033640"/>
            <a:ext cx="202364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Đặng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Hoàng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</a:t>
            </a:r>
            <a:r>
              <a:rPr lang="vi-V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ơ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5ACD3EFB-7FDD-4CE8-BE76-CD94D824EF9C}"/>
              </a:ext>
            </a:extLst>
          </p:cNvPr>
          <p:cNvSpPr txBox="1">
            <a:spLocks/>
          </p:cNvSpPr>
          <p:nvPr/>
        </p:nvSpPr>
        <p:spPr>
          <a:xfrm>
            <a:off x="979265" y="4465688"/>
            <a:ext cx="2052174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solidFill>
                  <a:schemeClr val="accent2"/>
                </a:solidFill>
              </a:rPr>
              <a:t>Leader</a:t>
            </a:r>
            <a:endParaRPr lang="en-US" altLang="ko-KR" sz="1400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4A431-6406-4516-9E72-94B9AA9AAB5C}"/>
              </a:ext>
            </a:extLst>
          </p:cNvPr>
          <p:cNvSpPr txBox="1"/>
          <p:nvPr/>
        </p:nvSpPr>
        <p:spPr>
          <a:xfrm>
            <a:off x="993531" y="4789209"/>
            <a:ext cx="2023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Student ID: SE130448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771C2A6F-CB35-45C4-8D68-DDF3F9F55A4A}"/>
              </a:ext>
            </a:extLst>
          </p:cNvPr>
          <p:cNvGrpSpPr/>
          <p:nvPr/>
        </p:nvGrpSpPr>
        <p:grpSpPr>
          <a:xfrm>
            <a:off x="1468202" y="5641166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0" name="Rounded Rectangle 3">
              <a:extLst>
                <a:ext uri="{FF2B5EF4-FFF2-40B4-BE49-F238E27FC236}">
                  <a16:creationId xmlns:a16="http://schemas.microsoft.com/office/drawing/2014/main" id="{997F1251-47D5-4B6C-B942-6805E21240E7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39">
              <a:extLst>
                <a:ext uri="{FF2B5EF4-FFF2-40B4-BE49-F238E27FC236}">
                  <a16:creationId xmlns:a16="http://schemas.microsoft.com/office/drawing/2014/main" id="{4121B70E-BCAE-47BF-A3BC-629595AEBD7E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Rounded Rectangle 2">
              <a:extLst>
                <a:ext uri="{FF2B5EF4-FFF2-40B4-BE49-F238E27FC236}">
                  <a16:creationId xmlns:a16="http://schemas.microsoft.com/office/drawing/2014/main" id="{3E104722-F4C9-45E9-BCE0-2B90A7F02AAA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EC947D84-4902-4013-BA63-F0EA8D985BB3}"/>
              </a:ext>
            </a:extLst>
          </p:cNvPr>
          <p:cNvSpPr txBox="1">
            <a:spLocks/>
          </p:cNvSpPr>
          <p:nvPr/>
        </p:nvSpPr>
        <p:spPr>
          <a:xfrm>
            <a:off x="8926287" y="1788776"/>
            <a:ext cx="2625396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Introduction to Team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62BC2-224B-42B6-AB8D-53E2B99D2BA7}"/>
              </a:ext>
            </a:extLst>
          </p:cNvPr>
          <p:cNvSpPr txBox="1"/>
          <p:nvPr/>
        </p:nvSpPr>
        <p:spPr>
          <a:xfrm>
            <a:off x="9271330" y="3202643"/>
            <a:ext cx="2625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Team start with 3 member but 1 member can not be unbearable pressure, so now just have 2 member. 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4C144A3-6914-444F-8D61-18C0C29C0F0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" b="4439"/>
          <a:stretch>
            <a:fillRect/>
          </a:stretch>
        </p:blipFill>
        <p:spPr>
          <a:xfrm>
            <a:off x="5339214" y="1595776"/>
            <a:ext cx="2395768" cy="2308324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870CA0A7-9CF0-42AE-9D1F-D4200E951E5E}"/>
              </a:ext>
            </a:extLst>
          </p:cNvPr>
          <p:cNvPicPr>
            <a:picLocks noGrp="1" noChangeAspect="1"/>
          </p:cNvPicPr>
          <p:nvPr>
            <p:ph type="pic" idx="4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 r="1831"/>
          <a:stretch>
            <a:fillRect/>
          </a:stretch>
        </p:blipFill>
        <p:spPr>
          <a:xfrm rot="5400000">
            <a:off x="866172" y="1504122"/>
            <a:ext cx="2354775" cy="2444309"/>
          </a:xfrm>
        </p:spPr>
      </p:pic>
    </p:spTree>
    <p:extLst>
      <p:ext uri="{BB962C8B-B14F-4D97-AF65-F5344CB8AC3E}">
        <p14:creationId xmlns:p14="http://schemas.microsoft.com/office/powerpoint/2010/main" val="370577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421933"/>
            <a:ext cx="11573197" cy="724247"/>
          </a:xfrm>
        </p:spPr>
        <p:txBody>
          <a:bodyPr/>
          <a:lstStyle/>
          <a:p>
            <a:r>
              <a:rPr lang="en-US" dirty="0"/>
              <a:t>Project Introduction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C1BB02-10D8-4395-814E-2729D639542E}"/>
              </a:ext>
            </a:extLst>
          </p:cNvPr>
          <p:cNvGrpSpPr/>
          <p:nvPr/>
        </p:nvGrpSpPr>
        <p:grpSpPr>
          <a:xfrm rot="5400000">
            <a:off x="7062934" y="3145779"/>
            <a:ext cx="551466" cy="322880"/>
            <a:chOff x="7978291" y="3739816"/>
            <a:chExt cx="1447811" cy="847685"/>
          </a:xfrm>
        </p:grpSpPr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44E3B0B-2876-45BC-96C5-5BCEE9D7DE05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A7268020-E967-4044-BDB4-46297FF6B14C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B13A197-F3FD-4609-8838-9F38FCDD7C8D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2E1469E5-9CC5-405C-BEA1-B05D00481E01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EA2DA8-4460-4F94-8427-F2E7158F84C8}"/>
              </a:ext>
            </a:extLst>
          </p:cNvPr>
          <p:cNvGrpSpPr/>
          <p:nvPr/>
        </p:nvGrpSpPr>
        <p:grpSpPr>
          <a:xfrm>
            <a:off x="7255149" y="2444250"/>
            <a:ext cx="494454" cy="424840"/>
            <a:chOff x="4079225" y="4910219"/>
            <a:chExt cx="1447811" cy="1243973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03E24D9-1131-453F-96B0-A67B20982F7E}"/>
                </a:ext>
              </a:extLst>
            </p:cNvPr>
            <p:cNvSpPr/>
            <p:nvPr/>
          </p:nvSpPr>
          <p:spPr>
            <a:xfrm>
              <a:off x="4137789" y="5465783"/>
              <a:ext cx="1330682" cy="183152"/>
            </a:xfrm>
            <a:custGeom>
              <a:avLst/>
              <a:gdLst>
                <a:gd name="connsiteX0" fmla="*/ 344232 w 1330682"/>
                <a:gd name="connsiteY0" fmla="*/ 0 h 183152"/>
                <a:gd name="connsiteX1" fmla="*/ 451272 w 1330682"/>
                <a:gd name="connsiteY1" fmla="*/ 47010 h 183152"/>
                <a:gd name="connsiteX2" fmla="*/ 473967 w 1330682"/>
                <a:gd name="connsiteY2" fmla="*/ 79915 h 183152"/>
                <a:gd name="connsiteX3" fmla="*/ 474054 w 1330682"/>
                <a:gd name="connsiteY3" fmla="*/ 79871 h 183152"/>
                <a:gd name="connsiteX4" fmla="*/ 558251 w 1330682"/>
                <a:gd name="connsiteY4" fmla="*/ 131885 h 183152"/>
                <a:gd name="connsiteX5" fmla="*/ 642487 w 1330682"/>
                <a:gd name="connsiteY5" fmla="*/ 79934 h 183152"/>
                <a:gd name="connsiteX6" fmla="*/ 642553 w 1330682"/>
                <a:gd name="connsiteY6" fmla="*/ 79967 h 183152"/>
                <a:gd name="connsiteX7" fmla="*/ 665376 w 1330682"/>
                <a:gd name="connsiteY7" fmla="*/ 46931 h 183152"/>
                <a:gd name="connsiteX8" fmla="*/ 772450 w 1330682"/>
                <a:gd name="connsiteY8" fmla="*/ 0 h 183152"/>
                <a:gd name="connsiteX9" fmla="*/ 879490 w 1330682"/>
                <a:gd name="connsiteY9" fmla="*/ 47010 h 183152"/>
                <a:gd name="connsiteX10" fmla="*/ 902185 w 1330682"/>
                <a:gd name="connsiteY10" fmla="*/ 79915 h 183152"/>
                <a:gd name="connsiteX11" fmla="*/ 902272 w 1330682"/>
                <a:gd name="connsiteY11" fmla="*/ 79871 h 183152"/>
                <a:gd name="connsiteX12" fmla="*/ 986469 w 1330682"/>
                <a:gd name="connsiteY12" fmla="*/ 131885 h 183152"/>
                <a:gd name="connsiteX13" fmla="*/ 1070705 w 1330682"/>
                <a:gd name="connsiteY13" fmla="*/ 79934 h 183152"/>
                <a:gd name="connsiteX14" fmla="*/ 1070771 w 1330682"/>
                <a:gd name="connsiteY14" fmla="*/ 79967 h 183152"/>
                <a:gd name="connsiteX15" fmla="*/ 1093594 w 1330682"/>
                <a:gd name="connsiteY15" fmla="*/ 46931 h 183152"/>
                <a:gd name="connsiteX16" fmla="*/ 1200668 w 1330682"/>
                <a:gd name="connsiteY16" fmla="*/ 0 h 183152"/>
                <a:gd name="connsiteX17" fmla="*/ 1330682 w 1330682"/>
                <a:gd name="connsiteY17" fmla="*/ 80319 h 183152"/>
                <a:gd name="connsiteX18" fmla="*/ 1284846 w 1330682"/>
                <a:gd name="connsiteY18" fmla="*/ 103281 h 183152"/>
                <a:gd name="connsiteX19" fmla="*/ 1200649 w 1330682"/>
                <a:gd name="connsiteY19" fmla="*/ 51267 h 183152"/>
                <a:gd name="connsiteX20" fmla="*/ 1116413 w 1330682"/>
                <a:gd name="connsiteY20" fmla="*/ 103218 h 183152"/>
                <a:gd name="connsiteX21" fmla="*/ 1116348 w 1330682"/>
                <a:gd name="connsiteY21" fmla="*/ 103185 h 183152"/>
                <a:gd name="connsiteX22" fmla="*/ 1093525 w 1330682"/>
                <a:gd name="connsiteY22" fmla="*/ 136222 h 183152"/>
                <a:gd name="connsiteX23" fmla="*/ 986450 w 1330682"/>
                <a:gd name="connsiteY23" fmla="*/ 183152 h 183152"/>
                <a:gd name="connsiteX24" fmla="*/ 879411 w 1330682"/>
                <a:gd name="connsiteY24" fmla="*/ 136142 h 183152"/>
                <a:gd name="connsiteX25" fmla="*/ 856715 w 1330682"/>
                <a:gd name="connsiteY25" fmla="*/ 103238 h 183152"/>
                <a:gd name="connsiteX26" fmla="*/ 856628 w 1330682"/>
                <a:gd name="connsiteY26" fmla="*/ 103281 h 183152"/>
                <a:gd name="connsiteX27" fmla="*/ 772431 w 1330682"/>
                <a:gd name="connsiteY27" fmla="*/ 51267 h 183152"/>
                <a:gd name="connsiteX28" fmla="*/ 688195 w 1330682"/>
                <a:gd name="connsiteY28" fmla="*/ 103218 h 183152"/>
                <a:gd name="connsiteX29" fmla="*/ 688130 w 1330682"/>
                <a:gd name="connsiteY29" fmla="*/ 103185 h 183152"/>
                <a:gd name="connsiteX30" fmla="*/ 665307 w 1330682"/>
                <a:gd name="connsiteY30" fmla="*/ 136222 h 183152"/>
                <a:gd name="connsiteX31" fmla="*/ 558232 w 1330682"/>
                <a:gd name="connsiteY31" fmla="*/ 183152 h 183152"/>
                <a:gd name="connsiteX32" fmla="*/ 451193 w 1330682"/>
                <a:gd name="connsiteY32" fmla="*/ 136142 h 183152"/>
                <a:gd name="connsiteX33" fmla="*/ 428497 w 1330682"/>
                <a:gd name="connsiteY33" fmla="*/ 103238 h 183152"/>
                <a:gd name="connsiteX34" fmla="*/ 428410 w 1330682"/>
                <a:gd name="connsiteY34" fmla="*/ 103281 h 183152"/>
                <a:gd name="connsiteX35" fmla="*/ 344213 w 1330682"/>
                <a:gd name="connsiteY35" fmla="*/ 51267 h 183152"/>
                <a:gd name="connsiteX36" fmla="*/ 259977 w 1330682"/>
                <a:gd name="connsiteY36" fmla="*/ 103218 h 183152"/>
                <a:gd name="connsiteX37" fmla="*/ 259912 w 1330682"/>
                <a:gd name="connsiteY37" fmla="*/ 103185 h 183152"/>
                <a:gd name="connsiteX38" fmla="*/ 237089 w 1330682"/>
                <a:gd name="connsiteY38" fmla="*/ 136222 h 183152"/>
                <a:gd name="connsiteX39" fmla="*/ 130014 w 1330682"/>
                <a:gd name="connsiteY39" fmla="*/ 183152 h 183152"/>
                <a:gd name="connsiteX40" fmla="*/ 0 w 1330682"/>
                <a:gd name="connsiteY40" fmla="*/ 102833 h 183152"/>
                <a:gd name="connsiteX41" fmla="*/ 45836 w 1330682"/>
                <a:gd name="connsiteY41" fmla="*/ 79871 h 183152"/>
                <a:gd name="connsiteX42" fmla="*/ 130033 w 1330682"/>
                <a:gd name="connsiteY42" fmla="*/ 131885 h 183152"/>
                <a:gd name="connsiteX43" fmla="*/ 214269 w 1330682"/>
                <a:gd name="connsiteY43" fmla="*/ 79934 h 183152"/>
                <a:gd name="connsiteX44" fmla="*/ 214335 w 1330682"/>
                <a:gd name="connsiteY44" fmla="*/ 79967 h 183152"/>
                <a:gd name="connsiteX45" fmla="*/ 237158 w 1330682"/>
                <a:gd name="connsiteY45" fmla="*/ 46931 h 183152"/>
                <a:gd name="connsiteX46" fmla="*/ 344232 w 1330682"/>
                <a:gd name="connsiteY46" fmla="*/ 0 h 1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30682" h="183152">
                  <a:moveTo>
                    <a:pt x="344232" y="0"/>
                  </a:moveTo>
                  <a:cubicBezTo>
                    <a:pt x="385515" y="16"/>
                    <a:pt x="424139" y="17505"/>
                    <a:pt x="451272" y="47010"/>
                  </a:cubicBezTo>
                  <a:lnTo>
                    <a:pt x="473967" y="79915"/>
                  </a:lnTo>
                  <a:lnTo>
                    <a:pt x="474054" y="79871"/>
                  </a:lnTo>
                  <a:cubicBezTo>
                    <a:pt x="490019" y="111741"/>
                    <a:pt x="522605" y="131872"/>
                    <a:pt x="558251" y="131885"/>
                  </a:cubicBezTo>
                  <a:cubicBezTo>
                    <a:pt x="593897" y="131898"/>
                    <a:pt x="626498" y="111792"/>
                    <a:pt x="642487" y="79934"/>
                  </a:cubicBezTo>
                  <a:lnTo>
                    <a:pt x="642553" y="79967"/>
                  </a:lnTo>
                  <a:lnTo>
                    <a:pt x="665376" y="46931"/>
                  </a:lnTo>
                  <a:cubicBezTo>
                    <a:pt x="692531" y="17445"/>
                    <a:pt x="731168" y="-15"/>
                    <a:pt x="772450" y="0"/>
                  </a:cubicBezTo>
                  <a:cubicBezTo>
                    <a:pt x="813732" y="16"/>
                    <a:pt x="852357" y="17505"/>
                    <a:pt x="879490" y="47010"/>
                  </a:cubicBezTo>
                  <a:lnTo>
                    <a:pt x="902185" y="79915"/>
                  </a:lnTo>
                  <a:lnTo>
                    <a:pt x="902272" y="79871"/>
                  </a:lnTo>
                  <a:cubicBezTo>
                    <a:pt x="918237" y="111741"/>
                    <a:pt x="950823" y="131872"/>
                    <a:pt x="986469" y="131885"/>
                  </a:cubicBezTo>
                  <a:cubicBezTo>
                    <a:pt x="1022115" y="131898"/>
                    <a:pt x="1054716" y="111792"/>
                    <a:pt x="1070705" y="79934"/>
                  </a:cubicBezTo>
                  <a:lnTo>
                    <a:pt x="1070771" y="79967"/>
                  </a:lnTo>
                  <a:lnTo>
                    <a:pt x="1093594" y="46931"/>
                  </a:lnTo>
                  <a:cubicBezTo>
                    <a:pt x="1120749" y="17445"/>
                    <a:pt x="1159386" y="-15"/>
                    <a:pt x="1200668" y="0"/>
                  </a:cubicBezTo>
                  <a:cubicBezTo>
                    <a:pt x="1255711" y="21"/>
                    <a:pt x="1306029" y="31105"/>
                    <a:pt x="1330682" y="80319"/>
                  </a:cubicBezTo>
                  <a:lnTo>
                    <a:pt x="1284846" y="103281"/>
                  </a:lnTo>
                  <a:cubicBezTo>
                    <a:pt x="1268881" y="71411"/>
                    <a:pt x="1236295" y="51280"/>
                    <a:pt x="1200649" y="51267"/>
                  </a:cubicBezTo>
                  <a:cubicBezTo>
                    <a:pt x="1165003" y="51254"/>
                    <a:pt x="1132402" y="71360"/>
                    <a:pt x="1116413" y="103218"/>
                  </a:cubicBezTo>
                  <a:lnTo>
                    <a:pt x="1116348" y="103185"/>
                  </a:lnTo>
                  <a:lnTo>
                    <a:pt x="1093525" y="136222"/>
                  </a:lnTo>
                  <a:cubicBezTo>
                    <a:pt x="1066370" y="165707"/>
                    <a:pt x="1027733" y="183167"/>
                    <a:pt x="986450" y="183152"/>
                  </a:cubicBezTo>
                  <a:cubicBezTo>
                    <a:pt x="945168" y="183136"/>
                    <a:pt x="906544" y="165648"/>
                    <a:pt x="879411" y="136142"/>
                  </a:cubicBezTo>
                  <a:lnTo>
                    <a:pt x="856715" y="103238"/>
                  </a:lnTo>
                  <a:lnTo>
                    <a:pt x="856628" y="103281"/>
                  </a:lnTo>
                  <a:cubicBezTo>
                    <a:pt x="840663" y="71411"/>
                    <a:pt x="808077" y="51280"/>
                    <a:pt x="772431" y="51267"/>
                  </a:cubicBezTo>
                  <a:cubicBezTo>
                    <a:pt x="736785" y="51254"/>
                    <a:pt x="704184" y="71360"/>
                    <a:pt x="688195" y="103218"/>
                  </a:cubicBezTo>
                  <a:lnTo>
                    <a:pt x="688130" y="103185"/>
                  </a:lnTo>
                  <a:lnTo>
                    <a:pt x="665307" y="136222"/>
                  </a:lnTo>
                  <a:cubicBezTo>
                    <a:pt x="638152" y="165707"/>
                    <a:pt x="599515" y="183167"/>
                    <a:pt x="558232" y="183152"/>
                  </a:cubicBezTo>
                  <a:cubicBezTo>
                    <a:pt x="516950" y="183136"/>
                    <a:pt x="478326" y="165648"/>
                    <a:pt x="451193" y="136142"/>
                  </a:cubicBezTo>
                  <a:lnTo>
                    <a:pt x="428497" y="103238"/>
                  </a:lnTo>
                  <a:lnTo>
                    <a:pt x="428410" y="103281"/>
                  </a:lnTo>
                  <a:cubicBezTo>
                    <a:pt x="412445" y="71411"/>
                    <a:pt x="379859" y="51280"/>
                    <a:pt x="344213" y="51267"/>
                  </a:cubicBezTo>
                  <a:cubicBezTo>
                    <a:pt x="308567" y="51254"/>
                    <a:pt x="275966" y="71360"/>
                    <a:pt x="259977" y="103218"/>
                  </a:cubicBezTo>
                  <a:lnTo>
                    <a:pt x="259912" y="103185"/>
                  </a:lnTo>
                  <a:lnTo>
                    <a:pt x="237089" y="136222"/>
                  </a:lnTo>
                  <a:cubicBezTo>
                    <a:pt x="209934" y="165707"/>
                    <a:pt x="171296" y="183167"/>
                    <a:pt x="130014" y="183152"/>
                  </a:cubicBezTo>
                  <a:cubicBezTo>
                    <a:pt x="74971" y="183131"/>
                    <a:pt x="24653" y="152047"/>
                    <a:pt x="0" y="102833"/>
                  </a:cubicBezTo>
                  <a:lnTo>
                    <a:pt x="45836" y="79871"/>
                  </a:lnTo>
                  <a:cubicBezTo>
                    <a:pt x="61801" y="111741"/>
                    <a:pt x="94387" y="131872"/>
                    <a:pt x="130033" y="131885"/>
                  </a:cubicBezTo>
                  <a:cubicBezTo>
                    <a:pt x="165679" y="131898"/>
                    <a:pt x="198280" y="111792"/>
                    <a:pt x="214269" y="79934"/>
                  </a:cubicBezTo>
                  <a:lnTo>
                    <a:pt x="214335" y="79967"/>
                  </a:lnTo>
                  <a:lnTo>
                    <a:pt x="237158" y="46931"/>
                  </a:lnTo>
                  <a:cubicBezTo>
                    <a:pt x="264313" y="17445"/>
                    <a:pt x="302950" y="-15"/>
                    <a:pt x="344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BF5942A3-89ED-4F80-9673-D7D8CE9E2D37}"/>
                </a:ext>
              </a:extLst>
            </p:cNvPr>
            <p:cNvSpPr/>
            <p:nvPr/>
          </p:nvSpPr>
          <p:spPr>
            <a:xfrm>
              <a:off x="4079225" y="5696378"/>
              <a:ext cx="1447811" cy="162363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EF71B230-6D74-476D-8E05-38CB82B2B33C}"/>
                </a:ext>
              </a:extLst>
            </p:cNvPr>
            <p:cNvSpPr/>
            <p:nvPr/>
          </p:nvSpPr>
          <p:spPr>
            <a:xfrm rot="10800000">
              <a:off x="4079225" y="5938192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현 18">
              <a:extLst>
                <a:ext uri="{FF2B5EF4-FFF2-40B4-BE49-F238E27FC236}">
                  <a16:creationId xmlns:a16="http://schemas.microsoft.com/office/drawing/2014/main" id="{BE480543-C64A-4207-8181-FC9443B4647A}"/>
                </a:ext>
              </a:extLst>
            </p:cNvPr>
            <p:cNvSpPr/>
            <p:nvPr/>
          </p:nvSpPr>
          <p:spPr>
            <a:xfrm>
              <a:off x="4079530" y="4910219"/>
              <a:ext cx="1447200" cy="914400"/>
            </a:xfrm>
            <a:prstGeom prst="chord">
              <a:avLst>
                <a:gd name="adj1" fmla="val 10734478"/>
                <a:gd name="adj2" fmla="val 14377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7E10136-71F1-4271-8F10-C852EBEEE8A8}"/>
                </a:ext>
              </a:extLst>
            </p:cNvPr>
            <p:cNvSpPr/>
            <p:nvPr/>
          </p:nvSpPr>
          <p:spPr>
            <a:xfrm>
              <a:off x="4388668" y="5073264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2C16594-720D-48C8-AF94-2BEF41E81439}"/>
                </a:ext>
              </a:extLst>
            </p:cNvPr>
            <p:cNvSpPr/>
            <p:nvPr/>
          </p:nvSpPr>
          <p:spPr>
            <a:xfrm>
              <a:off x="4628007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FB16277-58B8-4191-AF5E-E623E8D050F5}"/>
                </a:ext>
              </a:extLst>
            </p:cNvPr>
            <p:cNvSpPr/>
            <p:nvPr/>
          </p:nvSpPr>
          <p:spPr>
            <a:xfrm>
              <a:off x="4867346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87C384F-66F7-46ED-8C33-58ACCA2D8AA3}"/>
                </a:ext>
              </a:extLst>
            </p:cNvPr>
            <p:cNvSpPr/>
            <p:nvPr/>
          </p:nvSpPr>
          <p:spPr>
            <a:xfrm>
              <a:off x="5106684" y="5047456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BDD145F-8EB1-49AF-9486-EF35374D6EBD}"/>
                </a:ext>
              </a:extLst>
            </p:cNvPr>
            <p:cNvSpPr/>
            <p:nvPr/>
          </p:nvSpPr>
          <p:spPr>
            <a:xfrm>
              <a:off x="4597007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5753A54-B77C-4C28-8A8F-C611035824E3}"/>
                </a:ext>
              </a:extLst>
            </p:cNvPr>
            <p:cNvSpPr/>
            <p:nvPr/>
          </p:nvSpPr>
          <p:spPr>
            <a:xfrm>
              <a:off x="4884213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B013D95-1A0C-43CB-BF96-989B01DACEFE}"/>
              </a:ext>
            </a:extLst>
          </p:cNvPr>
          <p:cNvGrpSpPr/>
          <p:nvPr/>
        </p:nvGrpSpPr>
        <p:grpSpPr>
          <a:xfrm>
            <a:off x="8954105" y="2348554"/>
            <a:ext cx="365382" cy="559016"/>
            <a:chOff x="1246297" y="4914927"/>
            <a:chExt cx="959269" cy="1467634"/>
          </a:xfrm>
          <a:solidFill>
            <a:schemeClr val="accent2"/>
          </a:solidFill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EC0CAC-B7F0-4EEE-9520-F840CEE18DF6}"/>
                </a:ext>
              </a:extLst>
            </p:cNvPr>
            <p:cNvGrpSpPr/>
            <p:nvPr/>
          </p:nvGrpSpPr>
          <p:grpSpPr>
            <a:xfrm>
              <a:off x="1246297" y="4914927"/>
              <a:ext cx="959269" cy="1169579"/>
              <a:chOff x="3065134" y="4432715"/>
              <a:chExt cx="1304225" cy="1590164"/>
            </a:xfrm>
            <a:grpFill/>
          </p:grpSpPr>
          <p:sp>
            <p:nvSpPr>
              <p:cNvPr id="30" name="사다리꼴 29">
                <a:extLst>
                  <a:ext uri="{FF2B5EF4-FFF2-40B4-BE49-F238E27FC236}">
                    <a16:creationId xmlns:a16="http://schemas.microsoft.com/office/drawing/2014/main" id="{B9E74B89-020F-43BB-8AC9-4EEC54169A47}"/>
                  </a:ext>
                </a:extLst>
              </p:cNvPr>
              <p:cNvSpPr/>
              <p:nvPr/>
            </p:nvSpPr>
            <p:spPr>
              <a:xfrm rot="10578493">
                <a:off x="3474658" y="4432715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다리꼴 30">
                <a:extLst>
                  <a:ext uri="{FF2B5EF4-FFF2-40B4-BE49-F238E27FC236}">
                    <a16:creationId xmlns:a16="http://schemas.microsoft.com/office/drawing/2014/main" id="{75DBE331-0508-4D08-9F10-5FBD0BA96FF8}"/>
                  </a:ext>
                </a:extLst>
              </p:cNvPr>
              <p:cNvSpPr/>
              <p:nvPr/>
            </p:nvSpPr>
            <p:spPr>
              <a:xfrm rot="10332819">
                <a:off x="3260558" y="4590438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5356C903-0921-423F-B721-CB3CB993D8B8}"/>
                  </a:ext>
                </a:extLst>
              </p:cNvPr>
              <p:cNvSpPr/>
              <p:nvPr/>
            </p:nvSpPr>
            <p:spPr>
              <a:xfrm rot="10060613" flipH="1">
                <a:off x="3065134" y="4799952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EA4DDA27-7D27-442F-93A3-784ED187478F}"/>
                  </a:ext>
                </a:extLst>
              </p:cNvPr>
              <p:cNvSpPr/>
              <p:nvPr/>
            </p:nvSpPr>
            <p:spPr>
              <a:xfrm rot="11021507" flipH="1">
                <a:off x="3723311" y="4439490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사다리꼴 33">
                <a:extLst>
                  <a:ext uri="{FF2B5EF4-FFF2-40B4-BE49-F238E27FC236}">
                    <a16:creationId xmlns:a16="http://schemas.microsoft.com/office/drawing/2014/main" id="{32A48C2C-C1F5-4B0B-8955-F6A78D4B1ADA}"/>
                  </a:ext>
                </a:extLst>
              </p:cNvPr>
              <p:cNvSpPr/>
              <p:nvPr/>
            </p:nvSpPr>
            <p:spPr>
              <a:xfrm rot="11267181" flipH="1">
                <a:off x="3937411" y="4597213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270F3719-7ADD-4546-AB41-8BD1C5A24CF1}"/>
                  </a:ext>
                </a:extLst>
              </p:cNvPr>
              <p:cNvSpPr/>
              <p:nvPr/>
            </p:nvSpPr>
            <p:spPr>
              <a:xfrm rot="11539387">
                <a:off x="4132835" y="4806727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E489AE28-3159-4792-A293-1AF130B190E4}"/>
                </a:ext>
              </a:extLst>
            </p:cNvPr>
            <p:cNvSpPr/>
            <p:nvPr/>
          </p:nvSpPr>
          <p:spPr>
            <a:xfrm rot="10800000">
              <a:off x="1266640" y="5714504"/>
              <a:ext cx="898966" cy="668057"/>
            </a:xfrm>
            <a:prstGeom prst="trapezoid">
              <a:avLst>
                <a:gd name="adj" fmla="val 15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다리꼴 28">
              <a:extLst>
                <a:ext uri="{FF2B5EF4-FFF2-40B4-BE49-F238E27FC236}">
                  <a16:creationId xmlns:a16="http://schemas.microsoft.com/office/drawing/2014/main" id="{CCED06E7-A103-4773-B41C-9EF8E2EC074A}"/>
                </a:ext>
              </a:extLst>
            </p:cNvPr>
            <p:cNvSpPr/>
            <p:nvPr/>
          </p:nvSpPr>
          <p:spPr>
            <a:xfrm rot="10800000">
              <a:off x="1355542" y="5919267"/>
              <a:ext cx="721162" cy="259022"/>
            </a:xfrm>
            <a:prstGeom prst="trapezoid">
              <a:avLst>
                <a:gd name="adj" fmla="val 150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96863C-AF5D-4BBA-BA56-9A77B905CFD2}"/>
              </a:ext>
            </a:extLst>
          </p:cNvPr>
          <p:cNvGrpSpPr/>
          <p:nvPr/>
        </p:nvGrpSpPr>
        <p:grpSpPr>
          <a:xfrm rot="4568227">
            <a:off x="8153357" y="1952101"/>
            <a:ext cx="464700" cy="570266"/>
            <a:chOff x="4293496" y="4622134"/>
            <a:chExt cx="970483" cy="1190947"/>
          </a:xfrm>
          <a:solidFill>
            <a:schemeClr val="accent4"/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9090C28-C892-45C2-AA2A-0FBAD17FB9E9}"/>
                </a:ext>
              </a:extLst>
            </p:cNvPr>
            <p:cNvSpPr/>
            <p:nvPr/>
          </p:nvSpPr>
          <p:spPr>
            <a:xfrm>
              <a:off x="4293496" y="4622134"/>
              <a:ext cx="950934" cy="611956"/>
            </a:xfrm>
            <a:custGeom>
              <a:avLst/>
              <a:gdLst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60 w 950934"/>
                <a:gd name="connsiteY2" fmla="*/ 1147111 h 1150429"/>
                <a:gd name="connsiteX3" fmla="*/ 946059 w 950934"/>
                <a:gd name="connsiteY3" fmla="*/ 197521 h 1150429"/>
                <a:gd name="connsiteX4" fmla="*/ 230256 w 950934"/>
                <a:gd name="connsiteY4" fmla="*/ 521398 h 1150429"/>
                <a:gd name="connsiteX5" fmla="*/ 160078 w 950934"/>
                <a:gd name="connsiteY5" fmla="*/ 611956 h 1150429"/>
                <a:gd name="connsiteX6" fmla="*/ 0 w 950934"/>
                <a:gd name="connsiteY6" fmla="*/ 502963 h 1150429"/>
                <a:gd name="connsiteX7" fmla="*/ 950934 w 950934"/>
                <a:gd name="connsiteY7" fmla="*/ 0 h 1150429"/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59 w 950934"/>
                <a:gd name="connsiteY2" fmla="*/ 197521 h 1150429"/>
                <a:gd name="connsiteX3" fmla="*/ 230256 w 950934"/>
                <a:gd name="connsiteY3" fmla="*/ 521398 h 1150429"/>
                <a:gd name="connsiteX4" fmla="*/ 160078 w 950934"/>
                <a:gd name="connsiteY4" fmla="*/ 611956 h 1150429"/>
                <a:gd name="connsiteX5" fmla="*/ 0 w 950934"/>
                <a:gd name="connsiteY5" fmla="*/ 502963 h 1150429"/>
                <a:gd name="connsiteX6" fmla="*/ 950934 w 950934"/>
                <a:gd name="connsiteY6" fmla="*/ 0 h 1150429"/>
                <a:gd name="connsiteX0" fmla="*/ 950934 w 950934"/>
                <a:gd name="connsiteY0" fmla="*/ 0 h 611956"/>
                <a:gd name="connsiteX1" fmla="*/ 946059 w 950934"/>
                <a:gd name="connsiteY1" fmla="*/ 197521 h 611956"/>
                <a:gd name="connsiteX2" fmla="*/ 230256 w 950934"/>
                <a:gd name="connsiteY2" fmla="*/ 521398 h 611956"/>
                <a:gd name="connsiteX3" fmla="*/ 160078 w 950934"/>
                <a:gd name="connsiteY3" fmla="*/ 611956 h 611956"/>
                <a:gd name="connsiteX4" fmla="*/ 0 w 950934"/>
                <a:gd name="connsiteY4" fmla="*/ 502963 h 611956"/>
                <a:gd name="connsiteX5" fmla="*/ 950934 w 950934"/>
                <a:gd name="connsiteY5" fmla="*/ 0 h 6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34" h="611956">
                  <a:moveTo>
                    <a:pt x="950934" y="0"/>
                  </a:moveTo>
                  <a:lnTo>
                    <a:pt x="946059" y="197521"/>
                  </a:lnTo>
                  <a:cubicBezTo>
                    <a:pt x="670162" y="197521"/>
                    <a:pt x="409895" y="316940"/>
                    <a:pt x="230256" y="521398"/>
                  </a:cubicBezTo>
                  <a:lnTo>
                    <a:pt x="160078" y="611956"/>
                  </a:lnTo>
                  <a:lnTo>
                    <a:pt x="0" y="502963"/>
                  </a:lnTo>
                  <a:cubicBezTo>
                    <a:pt x="214242" y="188305"/>
                    <a:pt x="570264" y="0"/>
                    <a:pt x="9509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18434FF5-C195-4F7A-A3B7-8FBD75421EA7}"/>
                </a:ext>
              </a:extLst>
            </p:cNvPr>
            <p:cNvSpPr/>
            <p:nvPr/>
          </p:nvSpPr>
          <p:spPr>
            <a:xfrm>
              <a:off x="4494204" y="4883513"/>
              <a:ext cx="769775" cy="929568"/>
            </a:xfrm>
            <a:custGeom>
              <a:avLst/>
              <a:gdLst>
                <a:gd name="connsiteX0" fmla="*/ 623882 w 769775"/>
                <a:gd name="connsiteY0" fmla="*/ 530765 h 929568"/>
                <a:gd name="connsiteX1" fmla="*/ 570462 w 769775"/>
                <a:gd name="connsiteY1" fmla="*/ 584185 h 929568"/>
                <a:gd name="connsiteX2" fmla="*/ 623882 w 769775"/>
                <a:gd name="connsiteY2" fmla="*/ 637605 h 929568"/>
                <a:gd name="connsiteX3" fmla="*/ 677302 w 769775"/>
                <a:gd name="connsiteY3" fmla="*/ 584185 h 929568"/>
                <a:gd name="connsiteX4" fmla="*/ 623882 w 769775"/>
                <a:gd name="connsiteY4" fmla="*/ 530765 h 929568"/>
                <a:gd name="connsiteX5" fmla="*/ 323082 w 769775"/>
                <a:gd name="connsiteY5" fmla="*/ 306114 h 929568"/>
                <a:gd name="connsiteX6" fmla="*/ 234310 w 769775"/>
                <a:gd name="connsiteY6" fmla="*/ 394886 h 929568"/>
                <a:gd name="connsiteX7" fmla="*/ 323082 w 769775"/>
                <a:gd name="connsiteY7" fmla="*/ 483658 h 929568"/>
                <a:gd name="connsiteX8" fmla="*/ 411854 w 769775"/>
                <a:gd name="connsiteY8" fmla="*/ 394886 h 929568"/>
                <a:gd name="connsiteX9" fmla="*/ 323082 w 769775"/>
                <a:gd name="connsiteY9" fmla="*/ 306114 h 929568"/>
                <a:gd name="connsiteX10" fmla="*/ 603284 w 769775"/>
                <a:gd name="connsiteY10" fmla="*/ 237544 h 929568"/>
                <a:gd name="connsiteX11" fmla="*/ 519888 w 769775"/>
                <a:gd name="connsiteY11" fmla="*/ 320940 h 929568"/>
                <a:gd name="connsiteX12" fmla="*/ 603284 w 769775"/>
                <a:gd name="connsiteY12" fmla="*/ 404336 h 929568"/>
                <a:gd name="connsiteX13" fmla="*/ 686680 w 769775"/>
                <a:gd name="connsiteY13" fmla="*/ 320940 h 929568"/>
                <a:gd name="connsiteX14" fmla="*/ 603284 w 769775"/>
                <a:gd name="connsiteY14" fmla="*/ 237544 h 929568"/>
                <a:gd name="connsiteX15" fmla="*/ 761683 w 769775"/>
                <a:gd name="connsiteY15" fmla="*/ 0 h 929568"/>
                <a:gd name="connsiteX16" fmla="*/ 769775 w 769775"/>
                <a:gd name="connsiteY16" fmla="*/ 929568 h 929568"/>
                <a:gd name="connsiteX17" fmla="*/ 0 w 769775"/>
                <a:gd name="connsiteY17" fmla="*/ 402866 h 929568"/>
                <a:gd name="connsiteX18" fmla="*/ 761683 w 769775"/>
                <a:gd name="connsiteY18" fmla="*/ 0 h 9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9775" h="929568">
                  <a:moveTo>
                    <a:pt x="623882" y="530765"/>
                  </a:moveTo>
                  <a:cubicBezTo>
                    <a:pt x="594379" y="530765"/>
                    <a:pt x="570462" y="554682"/>
                    <a:pt x="570462" y="584185"/>
                  </a:cubicBezTo>
                  <a:cubicBezTo>
                    <a:pt x="570462" y="613688"/>
                    <a:pt x="594379" y="637605"/>
                    <a:pt x="623882" y="637605"/>
                  </a:cubicBezTo>
                  <a:cubicBezTo>
                    <a:pt x="653385" y="637605"/>
                    <a:pt x="677302" y="613688"/>
                    <a:pt x="677302" y="584185"/>
                  </a:cubicBezTo>
                  <a:cubicBezTo>
                    <a:pt x="677302" y="554682"/>
                    <a:pt x="653385" y="530765"/>
                    <a:pt x="623882" y="530765"/>
                  </a:cubicBezTo>
                  <a:close/>
                  <a:moveTo>
                    <a:pt x="323082" y="306114"/>
                  </a:moveTo>
                  <a:cubicBezTo>
                    <a:pt x="274055" y="306114"/>
                    <a:pt x="234310" y="345859"/>
                    <a:pt x="234310" y="394886"/>
                  </a:cubicBezTo>
                  <a:cubicBezTo>
                    <a:pt x="234310" y="443913"/>
                    <a:pt x="274055" y="483658"/>
                    <a:pt x="323082" y="483658"/>
                  </a:cubicBezTo>
                  <a:cubicBezTo>
                    <a:pt x="372109" y="483658"/>
                    <a:pt x="411854" y="443913"/>
                    <a:pt x="411854" y="394886"/>
                  </a:cubicBezTo>
                  <a:cubicBezTo>
                    <a:pt x="411854" y="345859"/>
                    <a:pt x="372109" y="306114"/>
                    <a:pt x="323082" y="306114"/>
                  </a:cubicBezTo>
                  <a:close/>
                  <a:moveTo>
                    <a:pt x="603284" y="237544"/>
                  </a:moveTo>
                  <a:cubicBezTo>
                    <a:pt x="557226" y="237544"/>
                    <a:pt x="519888" y="274882"/>
                    <a:pt x="519888" y="320940"/>
                  </a:cubicBezTo>
                  <a:cubicBezTo>
                    <a:pt x="519888" y="366998"/>
                    <a:pt x="557226" y="404336"/>
                    <a:pt x="603284" y="404336"/>
                  </a:cubicBezTo>
                  <a:cubicBezTo>
                    <a:pt x="649342" y="404336"/>
                    <a:pt x="686680" y="366998"/>
                    <a:pt x="686680" y="320940"/>
                  </a:cubicBezTo>
                  <a:cubicBezTo>
                    <a:pt x="686680" y="274882"/>
                    <a:pt x="649342" y="237544"/>
                    <a:pt x="603284" y="237544"/>
                  </a:cubicBezTo>
                  <a:close/>
                  <a:moveTo>
                    <a:pt x="761683" y="0"/>
                  </a:moveTo>
                  <a:cubicBezTo>
                    <a:pt x="764380" y="309856"/>
                    <a:pt x="767078" y="619712"/>
                    <a:pt x="769775" y="929568"/>
                  </a:cubicBezTo>
                  <a:lnTo>
                    <a:pt x="0" y="402866"/>
                  </a:lnTo>
                  <a:cubicBezTo>
                    <a:pt x="171605" y="150830"/>
                    <a:pt x="456773" y="0"/>
                    <a:pt x="7616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C2AD438-1660-4141-B09E-77B7B1EC1BD1}"/>
              </a:ext>
            </a:extLst>
          </p:cNvPr>
          <p:cNvGrpSpPr/>
          <p:nvPr/>
        </p:nvGrpSpPr>
        <p:grpSpPr>
          <a:xfrm rot="5400000">
            <a:off x="9401780" y="2904842"/>
            <a:ext cx="551466" cy="322880"/>
            <a:chOff x="7978291" y="3739816"/>
            <a:chExt cx="1447811" cy="847685"/>
          </a:xfrm>
        </p:grpSpPr>
        <p:sp>
          <p:nvSpPr>
            <p:cNvPr id="40" name="사각형: 둥근 위쪽 모서리 39">
              <a:extLst>
                <a:ext uri="{FF2B5EF4-FFF2-40B4-BE49-F238E27FC236}">
                  <a16:creationId xmlns:a16="http://schemas.microsoft.com/office/drawing/2014/main" id="{F18944E4-698B-4995-B195-962EB292A423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위쪽 모서리 40">
              <a:extLst>
                <a:ext uri="{FF2B5EF4-FFF2-40B4-BE49-F238E27FC236}">
                  <a16:creationId xmlns:a16="http://schemas.microsoft.com/office/drawing/2014/main" id="{5593F955-58A6-4665-A389-23EC5A4D1D4E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A103AD3-18CC-431A-ABA6-3C46648362F1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위쪽 모서리 42">
              <a:extLst>
                <a:ext uri="{FF2B5EF4-FFF2-40B4-BE49-F238E27FC236}">
                  <a16:creationId xmlns:a16="http://schemas.microsoft.com/office/drawing/2014/main" id="{02061BC6-2062-4DAD-8A5E-F1374B4CD542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FB95C00-7121-4564-A18F-4B63F2D70412}"/>
              </a:ext>
            </a:extLst>
          </p:cNvPr>
          <p:cNvGrpSpPr/>
          <p:nvPr/>
        </p:nvGrpSpPr>
        <p:grpSpPr>
          <a:xfrm>
            <a:off x="9039143" y="1649091"/>
            <a:ext cx="494454" cy="424840"/>
            <a:chOff x="4079225" y="4910219"/>
            <a:chExt cx="1447811" cy="1243973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7344C8F4-1A46-4761-97E1-04EFA4F930D0}"/>
                </a:ext>
              </a:extLst>
            </p:cNvPr>
            <p:cNvSpPr/>
            <p:nvPr/>
          </p:nvSpPr>
          <p:spPr>
            <a:xfrm>
              <a:off x="4137789" y="5465783"/>
              <a:ext cx="1330682" cy="183152"/>
            </a:xfrm>
            <a:custGeom>
              <a:avLst/>
              <a:gdLst>
                <a:gd name="connsiteX0" fmla="*/ 344232 w 1330682"/>
                <a:gd name="connsiteY0" fmla="*/ 0 h 183152"/>
                <a:gd name="connsiteX1" fmla="*/ 451272 w 1330682"/>
                <a:gd name="connsiteY1" fmla="*/ 47010 h 183152"/>
                <a:gd name="connsiteX2" fmla="*/ 473967 w 1330682"/>
                <a:gd name="connsiteY2" fmla="*/ 79915 h 183152"/>
                <a:gd name="connsiteX3" fmla="*/ 474054 w 1330682"/>
                <a:gd name="connsiteY3" fmla="*/ 79871 h 183152"/>
                <a:gd name="connsiteX4" fmla="*/ 558251 w 1330682"/>
                <a:gd name="connsiteY4" fmla="*/ 131885 h 183152"/>
                <a:gd name="connsiteX5" fmla="*/ 642487 w 1330682"/>
                <a:gd name="connsiteY5" fmla="*/ 79934 h 183152"/>
                <a:gd name="connsiteX6" fmla="*/ 642553 w 1330682"/>
                <a:gd name="connsiteY6" fmla="*/ 79967 h 183152"/>
                <a:gd name="connsiteX7" fmla="*/ 665376 w 1330682"/>
                <a:gd name="connsiteY7" fmla="*/ 46931 h 183152"/>
                <a:gd name="connsiteX8" fmla="*/ 772450 w 1330682"/>
                <a:gd name="connsiteY8" fmla="*/ 0 h 183152"/>
                <a:gd name="connsiteX9" fmla="*/ 879490 w 1330682"/>
                <a:gd name="connsiteY9" fmla="*/ 47010 h 183152"/>
                <a:gd name="connsiteX10" fmla="*/ 902185 w 1330682"/>
                <a:gd name="connsiteY10" fmla="*/ 79915 h 183152"/>
                <a:gd name="connsiteX11" fmla="*/ 902272 w 1330682"/>
                <a:gd name="connsiteY11" fmla="*/ 79871 h 183152"/>
                <a:gd name="connsiteX12" fmla="*/ 986469 w 1330682"/>
                <a:gd name="connsiteY12" fmla="*/ 131885 h 183152"/>
                <a:gd name="connsiteX13" fmla="*/ 1070705 w 1330682"/>
                <a:gd name="connsiteY13" fmla="*/ 79934 h 183152"/>
                <a:gd name="connsiteX14" fmla="*/ 1070771 w 1330682"/>
                <a:gd name="connsiteY14" fmla="*/ 79967 h 183152"/>
                <a:gd name="connsiteX15" fmla="*/ 1093594 w 1330682"/>
                <a:gd name="connsiteY15" fmla="*/ 46931 h 183152"/>
                <a:gd name="connsiteX16" fmla="*/ 1200668 w 1330682"/>
                <a:gd name="connsiteY16" fmla="*/ 0 h 183152"/>
                <a:gd name="connsiteX17" fmla="*/ 1330682 w 1330682"/>
                <a:gd name="connsiteY17" fmla="*/ 80319 h 183152"/>
                <a:gd name="connsiteX18" fmla="*/ 1284846 w 1330682"/>
                <a:gd name="connsiteY18" fmla="*/ 103281 h 183152"/>
                <a:gd name="connsiteX19" fmla="*/ 1200649 w 1330682"/>
                <a:gd name="connsiteY19" fmla="*/ 51267 h 183152"/>
                <a:gd name="connsiteX20" fmla="*/ 1116413 w 1330682"/>
                <a:gd name="connsiteY20" fmla="*/ 103218 h 183152"/>
                <a:gd name="connsiteX21" fmla="*/ 1116348 w 1330682"/>
                <a:gd name="connsiteY21" fmla="*/ 103185 h 183152"/>
                <a:gd name="connsiteX22" fmla="*/ 1093525 w 1330682"/>
                <a:gd name="connsiteY22" fmla="*/ 136222 h 183152"/>
                <a:gd name="connsiteX23" fmla="*/ 986450 w 1330682"/>
                <a:gd name="connsiteY23" fmla="*/ 183152 h 183152"/>
                <a:gd name="connsiteX24" fmla="*/ 879411 w 1330682"/>
                <a:gd name="connsiteY24" fmla="*/ 136142 h 183152"/>
                <a:gd name="connsiteX25" fmla="*/ 856715 w 1330682"/>
                <a:gd name="connsiteY25" fmla="*/ 103238 h 183152"/>
                <a:gd name="connsiteX26" fmla="*/ 856628 w 1330682"/>
                <a:gd name="connsiteY26" fmla="*/ 103281 h 183152"/>
                <a:gd name="connsiteX27" fmla="*/ 772431 w 1330682"/>
                <a:gd name="connsiteY27" fmla="*/ 51267 h 183152"/>
                <a:gd name="connsiteX28" fmla="*/ 688195 w 1330682"/>
                <a:gd name="connsiteY28" fmla="*/ 103218 h 183152"/>
                <a:gd name="connsiteX29" fmla="*/ 688130 w 1330682"/>
                <a:gd name="connsiteY29" fmla="*/ 103185 h 183152"/>
                <a:gd name="connsiteX30" fmla="*/ 665307 w 1330682"/>
                <a:gd name="connsiteY30" fmla="*/ 136222 h 183152"/>
                <a:gd name="connsiteX31" fmla="*/ 558232 w 1330682"/>
                <a:gd name="connsiteY31" fmla="*/ 183152 h 183152"/>
                <a:gd name="connsiteX32" fmla="*/ 451193 w 1330682"/>
                <a:gd name="connsiteY32" fmla="*/ 136142 h 183152"/>
                <a:gd name="connsiteX33" fmla="*/ 428497 w 1330682"/>
                <a:gd name="connsiteY33" fmla="*/ 103238 h 183152"/>
                <a:gd name="connsiteX34" fmla="*/ 428410 w 1330682"/>
                <a:gd name="connsiteY34" fmla="*/ 103281 h 183152"/>
                <a:gd name="connsiteX35" fmla="*/ 344213 w 1330682"/>
                <a:gd name="connsiteY35" fmla="*/ 51267 h 183152"/>
                <a:gd name="connsiteX36" fmla="*/ 259977 w 1330682"/>
                <a:gd name="connsiteY36" fmla="*/ 103218 h 183152"/>
                <a:gd name="connsiteX37" fmla="*/ 259912 w 1330682"/>
                <a:gd name="connsiteY37" fmla="*/ 103185 h 183152"/>
                <a:gd name="connsiteX38" fmla="*/ 237089 w 1330682"/>
                <a:gd name="connsiteY38" fmla="*/ 136222 h 183152"/>
                <a:gd name="connsiteX39" fmla="*/ 130014 w 1330682"/>
                <a:gd name="connsiteY39" fmla="*/ 183152 h 183152"/>
                <a:gd name="connsiteX40" fmla="*/ 0 w 1330682"/>
                <a:gd name="connsiteY40" fmla="*/ 102833 h 183152"/>
                <a:gd name="connsiteX41" fmla="*/ 45836 w 1330682"/>
                <a:gd name="connsiteY41" fmla="*/ 79871 h 183152"/>
                <a:gd name="connsiteX42" fmla="*/ 130033 w 1330682"/>
                <a:gd name="connsiteY42" fmla="*/ 131885 h 183152"/>
                <a:gd name="connsiteX43" fmla="*/ 214269 w 1330682"/>
                <a:gd name="connsiteY43" fmla="*/ 79934 h 183152"/>
                <a:gd name="connsiteX44" fmla="*/ 214335 w 1330682"/>
                <a:gd name="connsiteY44" fmla="*/ 79967 h 183152"/>
                <a:gd name="connsiteX45" fmla="*/ 237158 w 1330682"/>
                <a:gd name="connsiteY45" fmla="*/ 46931 h 183152"/>
                <a:gd name="connsiteX46" fmla="*/ 344232 w 1330682"/>
                <a:gd name="connsiteY46" fmla="*/ 0 h 1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30682" h="183152">
                  <a:moveTo>
                    <a:pt x="344232" y="0"/>
                  </a:moveTo>
                  <a:cubicBezTo>
                    <a:pt x="385515" y="16"/>
                    <a:pt x="424139" y="17505"/>
                    <a:pt x="451272" y="47010"/>
                  </a:cubicBezTo>
                  <a:lnTo>
                    <a:pt x="473967" y="79915"/>
                  </a:lnTo>
                  <a:lnTo>
                    <a:pt x="474054" y="79871"/>
                  </a:lnTo>
                  <a:cubicBezTo>
                    <a:pt x="490019" y="111741"/>
                    <a:pt x="522605" y="131872"/>
                    <a:pt x="558251" y="131885"/>
                  </a:cubicBezTo>
                  <a:cubicBezTo>
                    <a:pt x="593897" y="131898"/>
                    <a:pt x="626498" y="111792"/>
                    <a:pt x="642487" y="79934"/>
                  </a:cubicBezTo>
                  <a:lnTo>
                    <a:pt x="642553" y="79967"/>
                  </a:lnTo>
                  <a:lnTo>
                    <a:pt x="665376" y="46931"/>
                  </a:lnTo>
                  <a:cubicBezTo>
                    <a:pt x="692531" y="17445"/>
                    <a:pt x="731168" y="-15"/>
                    <a:pt x="772450" y="0"/>
                  </a:cubicBezTo>
                  <a:cubicBezTo>
                    <a:pt x="813732" y="16"/>
                    <a:pt x="852357" y="17505"/>
                    <a:pt x="879490" y="47010"/>
                  </a:cubicBezTo>
                  <a:lnTo>
                    <a:pt x="902185" y="79915"/>
                  </a:lnTo>
                  <a:lnTo>
                    <a:pt x="902272" y="79871"/>
                  </a:lnTo>
                  <a:cubicBezTo>
                    <a:pt x="918237" y="111741"/>
                    <a:pt x="950823" y="131872"/>
                    <a:pt x="986469" y="131885"/>
                  </a:cubicBezTo>
                  <a:cubicBezTo>
                    <a:pt x="1022115" y="131898"/>
                    <a:pt x="1054716" y="111792"/>
                    <a:pt x="1070705" y="79934"/>
                  </a:cubicBezTo>
                  <a:lnTo>
                    <a:pt x="1070771" y="79967"/>
                  </a:lnTo>
                  <a:lnTo>
                    <a:pt x="1093594" y="46931"/>
                  </a:lnTo>
                  <a:cubicBezTo>
                    <a:pt x="1120749" y="17445"/>
                    <a:pt x="1159386" y="-15"/>
                    <a:pt x="1200668" y="0"/>
                  </a:cubicBezTo>
                  <a:cubicBezTo>
                    <a:pt x="1255711" y="21"/>
                    <a:pt x="1306029" y="31105"/>
                    <a:pt x="1330682" y="80319"/>
                  </a:cubicBezTo>
                  <a:lnTo>
                    <a:pt x="1284846" y="103281"/>
                  </a:lnTo>
                  <a:cubicBezTo>
                    <a:pt x="1268881" y="71411"/>
                    <a:pt x="1236295" y="51280"/>
                    <a:pt x="1200649" y="51267"/>
                  </a:cubicBezTo>
                  <a:cubicBezTo>
                    <a:pt x="1165003" y="51254"/>
                    <a:pt x="1132402" y="71360"/>
                    <a:pt x="1116413" y="103218"/>
                  </a:cubicBezTo>
                  <a:lnTo>
                    <a:pt x="1116348" y="103185"/>
                  </a:lnTo>
                  <a:lnTo>
                    <a:pt x="1093525" y="136222"/>
                  </a:lnTo>
                  <a:cubicBezTo>
                    <a:pt x="1066370" y="165707"/>
                    <a:pt x="1027733" y="183167"/>
                    <a:pt x="986450" y="183152"/>
                  </a:cubicBezTo>
                  <a:cubicBezTo>
                    <a:pt x="945168" y="183136"/>
                    <a:pt x="906544" y="165648"/>
                    <a:pt x="879411" y="136142"/>
                  </a:cubicBezTo>
                  <a:lnTo>
                    <a:pt x="856715" y="103238"/>
                  </a:lnTo>
                  <a:lnTo>
                    <a:pt x="856628" y="103281"/>
                  </a:lnTo>
                  <a:cubicBezTo>
                    <a:pt x="840663" y="71411"/>
                    <a:pt x="808077" y="51280"/>
                    <a:pt x="772431" y="51267"/>
                  </a:cubicBezTo>
                  <a:cubicBezTo>
                    <a:pt x="736785" y="51254"/>
                    <a:pt x="704184" y="71360"/>
                    <a:pt x="688195" y="103218"/>
                  </a:cubicBezTo>
                  <a:lnTo>
                    <a:pt x="688130" y="103185"/>
                  </a:lnTo>
                  <a:lnTo>
                    <a:pt x="665307" y="136222"/>
                  </a:lnTo>
                  <a:cubicBezTo>
                    <a:pt x="638152" y="165707"/>
                    <a:pt x="599515" y="183167"/>
                    <a:pt x="558232" y="183152"/>
                  </a:cubicBezTo>
                  <a:cubicBezTo>
                    <a:pt x="516950" y="183136"/>
                    <a:pt x="478326" y="165648"/>
                    <a:pt x="451193" y="136142"/>
                  </a:cubicBezTo>
                  <a:lnTo>
                    <a:pt x="428497" y="103238"/>
                  </a:lnTo>
                  <a:lnTo>
                    <a:pt x="428410" y="103281"/>
                  </a:lnTo>
                  <a:cubicBezTo>
                    <a:pt x="412445" y="71411"/>
                    <a:pt x="379859" y="51280"/>
                    <a:pt x="344213" y="51267"/>
                  </a:cubicBezTo>
                  <a:cubicBezTo>
                    <a:pt x="308567" y="51254"/>
                    <a:pt x="275966" y="71360"/>
                    <a:pt x="259977" y="103218"/>
                  </a:cubicBezTo>
                  <a:lnTo>
                    <a:pt x="259912" y="103185"/>
                  </a:lnTo>
                  <a:lnTo>
                    <a:pt x="237089" y="136222"/>
                  </a:lnTo>
                  <a:cubicBezTo>
                    <a:pt x="209934" y="165707"/>
                    <a:pt x="171296" y="183167"/>
                    <a:pt x="130014" y="183152"/>
                  </a:cubicBezTo>
                  <a:cubicBezTo>
                    <a:pt x="74971" y="183131"/>
                    <a:pt x="24653" y="152047"/>
                    <a:pt x="0" y="102833"/>
                  </a:cubicBezTo>
                  <a:lnTo>
                    <a:pt x="45836" y="79871"/>
                  </a:lnTo>
                  <a:cubicBezTo>
                    <a:pt x="61801" y="111741"/>
                    <a:pt x="94387" y="131872"/>
                    <a:pt x="130033" y="131885"/>
                  </a:cubicBezTo>
                  <a:cubicBezTo>
                    <a:pt x="165679" y="131898"/>
                    <a:pt x="198280" y="111792"/>
                    <a:pt x="214269" y="79934"/>
                  </a:cubicBezTo>
                  <a:lnTo>
                    <a:pt x="214335" y="79967"/>
                  </a:lnTo>
                  <a:lnTo>
                    <a:pt x="237158" y="46931"/>
                  </a:lnTo>
                  <a:cubicBezTo>
                    <a:pt x="264313" y="17445"/>
                    <a:pt x="302950" y="-15"/>
                    <a:pt x="344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위쪽 모서리 45">
              <a:extLst>
                <a:ext uri="{FF2B5EF4-FFF2-40B4-BE49-F238E27FC236}">
                  <a16:creationId xmlns:a16="http://schemas.microsoft.com/office/drawing/2014/main" id="{53B0D4C7-D427-4FBF-A787-A0A5D05EFFE2}"/>
                </a:ext>
              </a:extLst>
            </p:cNvPr>
            <p:cNvSpPr/>
            <p:nvPr/>
          </p:nvSpPr>
          <p:spPr>
            <a:xfrm>
              <a:off x="4079225" y="5696378"/>
              <a:ext cx="1447811" cy="162363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위쪽 모서리 46">
              <a:extLst>
                <a:ext uri="{FF2B5EF4-FFF2-40B4-BE49-F238E27FC236}">
                  <a16:creationId xmlns:a16="http://schemas.microsoft.com/office/drawing/2014/main" id="{F02A96A8-D178-46C2-9915-8C4376CC7FB7}"/>
                </a:ext>
              </a:extLst>
            </p:cNvPr>
            <p:cNvSpPr/>
            <p:nvPr/>
          </p:nvSpPr>
          <p:spPr>
            <a:xfrm rot="10800000">
              <a:off x="4079225" y="5938192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현 47">
              <a:extLst>
                <a:ext uri="{FF2B5EF4-FFF2-40B4-BE49-F238E27FC236}">
                  <a16:creationId xmlns:a16="http://schemas.microsoft.com/office/drawing/2014/main" id="{291E5C40-1842-42E7-B1B0-0632DA14F32B}"/>
                </a:ext>
              </a:extLst>
            </p:cNvPr>
            <p:cNvSpPr/>
            <p:nvPr/>
          </p:nvSpPr>
          <p:spPr>
            <a:xfrm>
              <a:off x="4079530" y="4910219"/>
              <a:ext cx="1447200" cy="914400"/>
            </a:xfrm>
            <a:prstGeom prst="chord">
              <a:avLst>
                <a:gd name="adj1" fmla="val 10734478"/>
                <a:gd name="adj2" fmla="val 14377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3FD7B6A-8AB3-4564-849C-1EF97E9AF829}"/>
                </a:ext>
              </a:extLst>
            </p:cNvPr>
            <p:cNvSpPr/>
            <p:nvPr/>
          </p:nvSpPr>
          <p:spPr>
            <a:xfrm>
              <a:off x="4388668" y="5073264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CCB9ABA-F153-47BA-BFD1-E12B9AC988F9}"/>
                </a:ext>
              </a:extLst>
            </p:cNvPr>
            <p:cNvSpPr/>
            <p:nvPr/>
          </p:nvSpPr>
          <p:spPr>
            <a:xfrm>
              <a:off x="4628007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1B464F7-5C62-4084-9512-38393E31B669}"/>
                </a:ext>
              </a:extLst>
            </p:cNvPr>
            <p:cNvSpPr/>
            <p:nvPr/>
          </p:nvSpPr>
          <p:spPr>
            <a:xfrm>
              <a:off x="4867346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467E174-C3F4-45B5-88AB-F72A658A7014}"/>
                </a:ext>
              </a:extLst>
            </p:cNvPr>
            <p:cNvSpPr/>
            <p:nvPr/>
          </p:nvSpPr>
          <p:spPr>
            <a:xfrm>
              <a:off x="5106684" y="5047456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ECCA30D-A366-4CE1-8809-7B6102D69015}"/>
                </a:ext>
              </a:extLst>
            </p:cNvPr>
            <p:cNvSpPr/>
            <p:nvPr/>
          </p:nvSpPr>
          <p:spPr>
            <a:xfrm>
              <a:off x="4597007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E576721-0433-4763-98DB-2C24C7F9FC62}"/>
                </a:ext>
              </a:extLst>
            </p:cNvPr>
            <p:cNvSpPr/>
            <p:nvPr/>
          </p:nvSpPr>
          <p:spPr>
            <a:xfrm>
              <a:off x="4884213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79C0141-01A9-4600-8C9D-3C01A778ECAC}"/>
              </a:ext>
            </a:extLst>
          </p:cNvPr>
          <p:cNvGrpSpPr/>
          <p:nvPr/>
        </p:nvGrpSpPr>
        <p:grpSpPr>
          <a:xfrm>
            <a:off x="8021234" y="2714947"/>
            <a:ext cx="365382" cy="559016"/>
            <a:chOff x="1246297" y="4914927"/>
            <a:chExt cx="959269" cy="1467634"/>
          </a:xfrm>
          <a:solidFill>
            <a:schemeClr val="accent2"/>
          </a:solidFill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3D95B01-6722-4A66-A6CF-D305810B4A03}"/>
                </a:ext>
              </a:extLst>
            </p:cNvPr>
            <p:cNvGrpSpPr/>
            <p:nvPr/>
          </p:nvGrpSpPr>
          <p:grpSpPr>
            <a:xfrm>
              <a:off x="1246297" y="4914927"/>
              <a:ext cx="959269" cy="1169579"/>
              <a:chOff x="3065134" y="4432715"/>
              <a:chExt cx="1304225" cy="1590164"/>
            </a:xfrm>
            <a:grpFill/>
          </p:grpSpPr>
          <p:sp>
            <p:nvSpPr>
              <p:cNvPr id="59" name="사다리꼴 58">
                <a:extLst>
                  <a:ext uri="{FF2B5EF4-FFF2-40B4-BE49-F238E27FC236}">
                    <a16:creationId xmlns:a16="http://schemas.microsoft.com/office/drawing/2014/main" id="{56971ED2-CDAF-4C8E-8831-BFF35AD3E48A}"/>
                  </a:ext>
                </a:extLst>
              </p:cNvPr>
              <p:cNvSpPr/>
              <p:nvPr/>
            </p:nvSpPr>
            <p:spPr>
              <a:xfrm rot="10578493">
                <a:off x="3474658" y="4432715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다리꼴 59">
                <a:extLst>
                  <a:ext uri="{FF2B5EF4-FFF2-40B4-BE49-F238E27FC236}">
                    <a16:creationId xmlns:a16="http://schemas.microsoft.com/office/drawing/2014/main" id="{5A8C0EF4-3185-4E22-B1FB-548509AA01C0}"/>
                  </a:ext>
                </a:extLst>
              </p:cNvPr>
              <p:cNvSpPr/>
              <p:nvPr/>
            </p:nvSpPr>
            <p:spPr>
              <a:xfrm rot="10332819">
                <a:off x="3260558" y="4590438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다리꼴 60">
                <a:extLst>
                  <a:ext uri="{FF2B5EF4-FFF2-40B4-BE49-F238E27FC236}">
                    <a16:creationId xmlns:a16="http://schemas.microsoft.com/office/drawing/2014/main" id="{EEAA8A66-A424-41A5-8B13-C130319F7E8B}"/>
                  </a:ext>
                </a:extLst>
              </p:cNvPr>
              <p:cNvSpPr/>
              <p:nvPr/>
            </p:nvSpPr>
            <p:spPr>
              <a:xfrm rot="10060613" flipH="1">
                <a:off x="3065134" y="4799952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사다리꼴 61">
                <a:extLst>
                  <a:ext uri="{FF2B5EF4-FFF2-40B4-BE49-F238E27FC236}">
                    <a16:creationId xmlns:a16="http://schemas.microsoft.com/office/drawing/2014/main" id="{840C97F1-60E4-45DA-8957-E111D3B57B2F}"/>
                  </a:ext>
                </a:extLst>
              </p:cNvPr>
              <p:cNvSpPr/>
              <p:nvPr/>
            </p:nvSpPr>
            <p:spPr>
              <a:xfrm rot="11021507" flipH="1">
                <a:off x="3723311" y="4439490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사다리꼴 62">
                <a:extLst>
                  <a:ext uri="{FF2B5EF4-FFF2-40B4-BE49-F238E27FC236}">
                    <a16:creationId xmlns:a16="http://schemas.microsoft.com/office/drawing/2014/main" id="{0AB63526-C9D4-4283-A8B1-1640281ED9C7}"/>
                  </a:ext>
                </a:extLst>
              </p:cNvPr>
              <p:cNvSpPr/>
              <p:nvPr/>
            </p:nvSpPr>
            <p:spPr>
              <a:xfrm rot="11267181" flipH="1">
                <a:off x="3937411" y="4597213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사다리꼴 63">
                <a:extLst>
                  <a:ext uri="{FF2B5EF4-FFF2-40B4-BE49-F238E27FC236}">
                    <a16:creationId xmlns:a16="http://schemas.microsoft.com/office/drawing/2014/main" id="{D4A59160-E96D-4137-BC5D-5C13AFD6A2C4}"/>
                  </a:ext>
                </a:extLst>
              </p:cNvPr>
              <p:cNvSpPr/>
              <p:nvPr/>
            </p:nvSpPr>
            <p:spPr>
              <a:xfrm rot="11539387">
                <a:off x="4132835" y="4806727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사다리꼴 56">
              <a:extLst>
                <a:ext uri="{FF2B5EF4-FFF2-40B4-BE49-F238E27FC236}">
                  <a16:creationId xmlns:a16="http://schemas.microsoft.com/office/drawing/2014/main" id="{B2D77E7A-493D-41BD-8332-17D09359996D}"/>
                </a:ext>
              </a:extLst>
            </p:cNvPr>
            <p:cNvSpPr/>
            <p:nvPr/>
          </p:nvSpPr>
          <p:spPr>
            <a:xfrm rot="10800000">
              <a:off x="1266640" y="5714504"/>
              <a:ext cx="898966" cy="668057"/>
            </a:xfrm>
            <a:prstGeom prst="trapezoid">
              <a:avLst>
                <a:gd name="adj" fmla="val 15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다리꼴 57">
              <a:extLst>
                <a:ext uri="{FF2B5EF4-FFF2-40B4-BE49-F238E27FC236}">
                  <a16:creationId xmlns:a16="http://schemas.microsoft.com/office/drawing/2014/main" id="{EBAE5A77-01E9-43D7-BB37-FEB57964F2EA}"/>
                </a:ext>
              </a:extLst>
            </p:cNvPr>
            <p:cNvSpPr/>
            <p:nvPr/>
          </p:nvSpPr>
          <p:spPr>
            <a:xfrm rot="10800000">
              <a:off x="1355542" y="5919267"/>
              <a:ext cx="721162" cy="259022"/>
            </a:xfrm>
            <a:prstGeom prst="trapezoid">
              <a:avLst>
                <a:gd name="adj" fmla="val 150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0CC9598-A408-48A2-89FE-FB1E3437C89D}"/>
              </a:ext>
            </a:extLst>
          </p:cNvPr>
          <p:cNvGrpSpPr/>
          <p:nvPr/>
        </p:nvGrpSpPr>
        <p:grpSpPr>
          <a:xfrm rot="4568227">
            <a:off x="9996742" y="3010450"/>
            <a:ext cx="464700" cy="570266"/>
            <a:chOff x="4293496" y="4622134"/>
            <a:chExt cx="970483" cy="1190947"/>
          </a:xfrm>
          <a:solidFill>
            <a:schemeClr val="accent4"/>
          </a:solidFill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E602886-8B9A-46B9-85BA-460F9B9911B2}"/>
                </a:ext>
              </a:extLst>
            </p:cNvPr>
            <p:cNvSpPr/>
            <p:nvPr/>
          </p:nvSpPr>
          <p:spPr>
            <a:xfrm>
              <a:off x="4293496" y="4622134"/>
              <a:ext cx="950934" cy="611956"/>
            </a:xfrm>
            <a:custGeom>
              <a:avLst/>
              <a:gdLst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60 w 950934"/>
                <a:gd name="connsiteY2" fmla="*/ 1147111 h 1150429"/>
                <a:gd name="connsiteX3" fmla="*/ 946059 w 950934"/>
                <a:gd name="connsiteY3" fmla="*/ 197521 h 1150429"/>
                <a:gd name="connsiteX4" fmla="*/ 230256 w 950934"/>
                <a:gd name="connsiteY4" fmla="*/ 521398 h 1150429"/>
                <a:gd name="connsiteX5" fmla="*/ 160078 w 950934"/>
                <a:gd name="connsiteY5" fmla="*/ 611956 h 1150429"/>
                <a:gd name="connsiteX6" fmla="*/ 0 w 950934"/>
                <a:gd name="connsiteY6" fmla="*/ 502963 h 1150429"/>
                <a:gd name="connsiteX7" fmla="*/ 950934 w 950934"/>
                <a:gd name="connsiteY7" fmla="*/ 0 h 1150429"/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59 w 950934"/>
                <a:gd name="connsiteY2" fmla="*/ 197521 h 1150429"/>
                <a:gd name="connsiteX3" fmla="*/ 230256 w 950934"/>
                <a:gd name="connsiteY3" fmla="*/ 521398 h 1150429"/>
                <a:gd name="connsiteX4" fmla="*/ 160078 w 950934"/>
                <a:gd name="connsiteY4" fmla="*/ 611956 h 1150429"/>
                <a:gd name="connsiteX5" fmla="*/ 0 w 950934"/>
                <a:gd name="connsiteY5" fmla="*/ 502963 h 1150429"/>
                <a:gd name="connsiteX6" fmla="*/ 950934 w 950934"/>
                <a:gd name="connsiteY6" fmla="*/ 0 h 1150429"/>
                <a:gd name="connsiteX0" fmla="*/ 950934 w 950934"/>
                <a:gd name="connsiteY0" fmla="*/ 0 h 611956"/>
                <a:gd name="connsiteX1" fmla="*/ 946059 w 950934"/>
                <a:gd name="connsiteY1" fmla="*/ 197521 h 611956"/>
                <a:gd name="connsiteX2" fmla="*/ 230256 w 950934"/>
                <a:gd name="connsiteY2" fmla="*/ 521398 h 611956"/>
                <a:gd name="connsiteX3" fmla="*/ 160078 w 950934"/>
                <a:gd name="connsiteY3" fmla="*/ 611956 h 611956"/>
                <a:gd name="connsiteX4" fmla="*/ 0 w 950934"/>
                <a:gd name="connsiteY4" fmla="*/ 502963 h 611956"/>
                <a:gd name="connsiteX5" fmla="*/ 950934 w 950934"/>
                <a:gd name="connsiteY5" fmla="*/ 0 h 6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34" h="611956">
                  <a:moveTo>
                    <a:pt x="950934" y="0"/>
                  </a:moveTo>
                  <a:lnTo>
                    <a:pt x="946059" y="197521"/>
                  </a:lnTo>
                  <a:cubicBezTo>
                    <a:pt x="670162" y="197521"/>
                    <a:pt x="409895" y="316940"/>
                    <a:pt x="230256" y="521398"/>
                  </a:cubicBezTo>
                  <a:lnTo>
                    <a:pt x="160078" y="611956"/>
                  </a:lnTo>
                  <a:lnTo>
                    <a:pt x="0" y="502963"/>
                  </a:lnTo>
                  <a:cubicBezTo>
                    <a:pt x="214242" y="188305"/>
                    <a:pt x="570264" y="0"/>
                    <a:pt x="9509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1EA0253C-0F58-4ECC-BA84-B132AA114922}"/>
                </a:ext>
              </a:extLst>
            </p:cNvPr>
            <p:cNvSpPr/>
            <p:nvPr/>
          </p:nvSpPr>
          <p:spPr>
            <a:xfrm>
              <a:off x="4494204" y="4883513"/>
              <a:ext cx="769775" cy="929568"/>
            </a:xfrm>
            <a:custGeom>
              <a:avLst/>
              <a:gdLst>
                <a:gd name="connsiteX0" fmla="*/ 623882 w 769775"/>
                <a:gd name="connsiteY0" fmla="*/ 530765 h 929568"/>
                <a:gd name="connsiteX1" fmla="*/ 570462 w 769775"/>
                <a:gd name="connsiteY1" fmla="*/ 584185 h 929568"/>
                <a:gd name="connsiteX2" fmla="*/ 623882 w 769775"/>
                <a:gd name="connsiteY2" fmla="*/ 637605 h 929568"/>
                <a:gd name="connsiteX3" fmla="*/ 677302 w 769775"/>
                <a:gd name="connsiteY3" fmla="*/ 584185 h 929568"/>
                <a:gd name="connsiteX4" fmla="*/ 623882 w 769775"/>
                <a:gd name="connsiteY4" fmla="*/ 530765 h 929568"/>
                <a:gd name="connsiteX5" fmla="*/ 323082 w 769775"/>
                <a:gd name="connsiteY5" fmla="*/ 306114 h 929568"/>
                <a:gd name="connsiteX6" fmla="*/ 234310 w 769775"/>
                <a:gd name="connsiteY6" fmla="*/ 394886 h 929568"/>
                <a:gd name="connsiteX7" fmla="*/ 323082 w 769775"/>
                <a:gd name="connsiteY7" fmla="*/ 483658 h 929568"/>
                <a:gd name="connsiteX8" fmla="*/ 411854 w 769775"/>
                <a:gd name="connsiteY8" fmla="*/ 394886 h 929568"/>
                <a:gd name="connsiteX9" fmla="*/ 323082 w 769775"/>
                <a:gd name="connsiteY9" fmla="*/ 306114 h 929568"/>
                <a:gd name="connsiteX10" fmla="*/ 603284 w 769775"/>
                <a:gd name="connsiteY10" fmla="*/ 237544 h 929568"/>
                <a:gd name="connsiteX11" fmla="*/ 519888 w 769775"/>
                <a:gd name="connsiteY11" fmla="*/ 320940 h 929568"/>
                <a:gd name="connsiteX12" fmla="*/ 603284 w 769775"/>
                <a:gd name="connsiteY12" fmla="*/ 404336 h 929568"/>
                <a:gd name="connsiteX13" fmla="*/ 686680 w 769775"/>
                <a:gd name="connsiteY13" fmla="*/ 320940 h 929568"/>
                <a:gd name="connsiteX14" fmla="*/ 603284 w 769775"/>
                <a:gd name="connsiteY14" fmla="*/ 237544 h 929568"/>
                <a:gd name="connsiteX15" fmla="*/ 761683 w 769775"/>
                <a:gd name="connsiteY15" fmla="*/ 0 h 929568"/>
                <a:gd name="connsiteX16" fmla="*/ 769775 w 769775"/>
                <a:gd name="connsiteY16" fmla="*/ 929568 h 929568"/>
                <a:gd name="connsiteX17" fmla="*/ 0 w 769775"/>
                <a:gd name="connsiteY17" fmla="*/ 402866 h 929568"/>
                <a:gd name="connsiteX18" fmla="*/ 761683 w 769775"/>
                <a:gd name="connsiteY18" fmla="*/ 0 h 9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9775" h="929568">
                  <a:moveTo>
                    <a:pt x="623882" y="530765"/>
                  </a:moveTo>
                  <a:cubicBezTo>
                    <a:pt x="594379" y="530765"/>
                    <a:pt x="570462" y="554682"/>
                    <a:pt x="570462" y="584185"/>
                  </a:cubicBezTo>
                  <a:cubicBezTo>
                    <a:pt x="570462" y="613688"/>
                    <a:pt x="594379" y="637605"/>
                    <a:pt x="623882" y="637605"/>
                  </a:cubicBezTo>
                  <a:cubicBezTo>
                    <a:pt x="653385" y="637605"/>
                    <a:pt x="677302" y="613688"/>
                    <a:pt x="677302" y="584185"/>
                  </a:cubicBezTo>
                  <a:cubicBezTo>
                    <a:pt x="677302" y="554682"/>
                    <a:pt x="653385" y="530765"/>
                    <a:pt x="623882" y="530765"/>
                  </a:cubicBezTo>
                  <a:close/>
                  <a:moveTo>
                    <a:pt x="323082" y="306114"/>
                  </a:moveTo>
                  <a:cubicBezTo>
                    <a:pt x="274055" y="306114"/>
                    <a:pt x="234310" y="345859"/>
                    <a:pt x="234310" y="394886"/>
                  </a:cubicBezTo>
                  <a:cubicBezTo>
                    <a:pt x="234310" y="443913"/>
                    <a:pt x="274055" y="483658"/>
                    <a:pt x="323082" y="483658"/>
                  </a:cubicBezTo>
                  <a:cubicBezTo>
                    <a:pt x="372109" y="483658"/>
                    <a:pt x="411854" y="443913"/>
                    <a:pt x="411854" y="394886"/>
                  </a:cubicBezTo>
                  <a:cubicBezTo>
                    <a:pt x="411854" y="345859"/>
                    <a:pt x="372109" y="306114"/>
                    <a:pt x="323082" y="306114"/>
                  </a:cubicBezTo>
                  <a:close/>
                  <a:moveTo>
                    <a:pt x="603284" y="237544"/>
                  </a:moveTo>
                  <a:cubicBezTo>
                    <a:pt x="557226" y="237544"/>
                    <a:pt x="519888" y="274882"/>
                    <a:pt x="519888" y="320940"/>
                  </a:cubicBezTo>
                  <a:cubicBezTo>
                    <a:pt x="519888" y="366998"/>
                    <a:pt x="557226" y="404336"/>
                    <a:pt x="603284" y="404336"/>
                  </a:cubicBezTo>
                  <a:cubicBezTo>
                    <a:pt x="649342" y="404336"/>
                    <a:pt x="686680" y="366998"/>
                    <a:pt x="686680" y="320940"/>
                  </a:cubicBezTo>
                  <a:cubicBezTo>
                    <a:pt x="686680" y="274882"/>
                    <a:pt x="649342" y="237544"/>
                    <a:pt x="603284" y="237544"/>
                  </a:cubicBezTo>
                  <a:close/>
                  <a:moveTo>
                    <a:pt x="761683" y="0"/>
                  </a:moveTo>
                  <a:cubicBezTo>
                    <a:pt x="764380" y="309856"/>
                    <a:pt x="767078" y="619712"/>
                    <a:pt x="769775" y="929568"/>
                  </a:cubicBezTo>
                  <a:lnTo>
                    <a:pt x="0" y="402866"/>
                  </a:lnTo>
                  <a:cubicBezTo>
                    <a:pt x="171605" y="150830"/>
                    <a:pt x="456773" y="0"/>
                    <a:pt x="7616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06AA9020-D94B-4758-9449-2D09FDD832AB}"/>
              </a:ext>
            </a:extLst>
          </p:cNvPr>
          <p:cNvSpPr/>
          <p:nvPr/>
        </p:nvSpPr>
        <p:spPr>
          <a:xfrm rot="1282801">
            <a:off x="7472368" y="5307138"/>
            <a:ext cx="1229106" cy="990785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DE7D838-5B71-4C65-80E6-EB5FCFDA7BE3}"/>
              </a:ext>
            </a:extLst>
          </p:cNvPr>
          <p:cNvGrpSpPr/>
          <p:nvPr/>
        </p:nvGrpSpPr>
        <p:grpSpPr>
          <a:xfrm>
            <a:off x="7063383" y="5492621"/>
            <a:ext cx="568344" cy="794994"/>
            <a:chOff x="1019786" y="3002376"/>
            <a:chExt cx="2531613" cy="3541196"/>
          </a:xfrm>
          <a:solidFill>
            <a:schemeClr val="accent4"/>
          </a:solidFill>
        </p:grpSpPr>
        <p:sp>
          <p:nvSpPr>
            <p:cNvPr id="108" name="사각형: 둥근 모서리 132">
              <a:extLst>
                <a:ext uri="{FF2B5EF4-FFF2-40B4-BE49-F238E27FC236}">
                  <a16:creationId xmlns:a16="http://schemas.microsoft.com/office/drawing/2014/main" id="{7D049EA6-F3A5-4E2F-8C50-2B8EA5FB7260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막힌 원호 135">
              <a:extLst>
                <a:ext uri="{FF2B5EF4-FFF2-40B4-BE49-F238E27FC236}">
                  <a16:creationId xmlns:a16="http://schemas.microsoft.com/office/drawing/2014/main" id="{7C50CE68-8076-4B4E-AE64-2423CB443E96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6525676-1ABA-4F2A-9AAC-E8E7CFF57A8B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F0B4FB3B-F819-466D-88E3-C0FD6D9C8A65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DAE5CA2-50CD-49BE-9B68-0017FA30E3CA}"/>
              </a:ext>
            </a:extLst>
          </p:cNvPr>
          <p:cNvGrpSpPr/>
          <p:nvPr/>
        </p:nvGrpSpPr>
        <p:grpSpPr>
          <a:xfrm rot="2348986">
            <a:off x="9780535" y="5232357"/>
            <a:ext cx="561460" cy="1189723"/>
            <a:chOff x="-287118" y="4952296"/>
            <a:chExt cx="1609427" cy="3410347"/>
          </a:xfrm>
          <a:solidFill>
            <a:schemeClr val="accent4"/>
          </a:solidFill>
        </p:grpSpPr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E6C529DA-5F2A-41EC-B5D7-0AC762E1E824}"/>
                </a:ext>
              </a:extLst>
            </p:cNvPr>
            <p:cNvSpPr/>
            <p:nvPr/>
          </p:nvSpPr>
          <p:spPr>
            <a:xfrm>
              <a:off x="-16779" y="5815886"/>
              <a:ext cx="976601" cy="2546757"/>
            </a:xfrm>
            <a:custGeom>
              <a:avLst/>
              <a:gdLst>
                <a:gd name="connsiteX0" fmla="*/ 245997 w 976601"/>
                <a:gd name="connsiteY0" fmla="*/ 1541896 h 2546757"/>
                <a:gd name="connsiteX1" fmla="*/ 191997 w 976601"/>
                <a:gd name="connsiteY1" fmla="*/ 1595896 h 2546757"/>
                <a:gd name="connsiteX2" fmla="*/ 245997 w 976601"/>
                <a:gd name="connsiteY2" fmla="*/ 1649896 h 2546757"/>
                <a:gd name="connsiteX3" fmla="*/ 353997 w 976601"/>
                <a:gd name="connsiteY3" fmla="*/ 1649896 h 2546757"/>
                <a:gd name="connsiteX4" fmla="*/ 407997 w 976601"/>
                <a:gd name="connsiteY4" fmla="*/ 1595896 h 2546757"/>
                <a:gd name="connsiteX5" fmla="*/ 353997 w 976601"/>
                <a:gd name="connsiteY5" fmla="*/ 1541896 h 2546757"/>
                <a:gd name="connsiteX6" fmla="*/ 510373 w 976601"/>
                <a:gd name="connsiteY6" fmla="*/ 50 h 2546757"/>
                <a:gd name="connsiteX7" fmla="*/ 885380 w 976601"/>
                <a:gd name="connsiteY7" fmla="*/ 214523 h 2546757"/>
                <a:gd name="connsiteX8" fmla="*/ 975808 w 976601"/>
                <a:gd name="connsiteY8" fmla="*/ 584318 h 2546757"/>
                <a:gd name="connsiteX9" fmla="*/ 976601 w 976601"/>
                <a:gd name="connsiteY9" fmla="*/ 731372 h 2546757"/>
                <a:gd name="connsiteX10" fmla="*/ 948804 w 976601"/>
                <a:gd name="connsiteY10" fmla="*/ 719858 h 2546757"/>
                <a:gd name="connsiteX11" fmla="*/ 696804 w 976601"/>
                <a:gd name="connsiteY11" fmla="*/ 719858 h 2546757"/>
                <a:gd name="connsiteX12" fmla="*/ 642804 w 976601"/>
                <a:gd name="connsiteY12" fmla="*/ 773858 h 2546757"/>
                <a:gd name="connsiteX13" fmla="*/ 696804 w 976601"/>
                <a:gd name="connsiteY13" fmla="*/ 827858 h 2546757"/>
                <a:gd name="connsiteX14" fmla="*/ 948804 w 976601"/>
                <a:gd name="connsiteY14" fmla="*/ 827858 h 2546757"/>
                <a:gd name="connsiteX15" fmla="*/ 972918 w 976601"/>
                <a:gd name="connsiteY15" fmla="*/ 817870 h 2546757"/>
                <a:gd name="connsiteX16" fmla="*/ 966749 w 976601"/>
                <a:gd name="connsiteY16" fmla="*/ 921008 h 2546757"/>
                <a:gd name="connsiteX17" fmla="*/ 806380 w 976601"/>
                <a:gd name="connsiteY17" fmla="*/ 921008 h 2546757"/>
                <a:gd name="connsiteX18" fmla="*/ 752380 w 976601"/>
                <a:gd name="connsiteY18" fmla="*/ 975008 h 2546757"/>
                <a:gd name="connsiteX19" fmla="*/ 806380 w 976601"/>
                <a:gd name="connsiteY19" fmla="*/ 1029008 h 2546757"/>
                <a:gd name="connsiteX20" fmla="*/ 955051 w 976601"/>
                <a:gd name="connsiteY20" fmla="*/ 1029008 h 2546757"/>
                <a:gd name="connsiteX21" fmla="*/ 933789 w 976601"/>
                <a:gd name="connsiteY21" fmla="*/ 1208993 h 2546757"/>
                <a:gd name="connsiteX22" fmla="*/ 843059 w 976601"/>
                <a:gd name="connsiteY22" fmla="*/ 1688156 h 2546757"/>
                <a:gd name="connsiteX23" fmla="*/ 810682 w 976601"/>
                <a:gd name="connsiteY23" fmla="*/ 1817456 h 2546757"/>
                <a:gd name="connsiteX24" fmla="*/ 806987 w 976601"/>
                <a:gd name="connsiteY24" fmla="*/ 1811976 h 2546757"/>
                <a:gd name="connsiteX25" fmla="*/ 768803 w 976601"/>
                <a:gd name="connsiteY25" fmla="*/ 1796159 h 2546757"/>
                <a:gd name="connsiteX26" fmla="*/ 660803 w 976601"/>
                <a:gd name="connsiteY26" fmla="*/ 1796159 h 2546757"/>
                <a:gd name="connsiteX27" fmla="*/ 606803 w 976601"/>
                <a:gd name="connsiteY27" fmla="*/ 1850159 h 2546757"/>
                <a:gd name="connsiteX28" fmla="*/ 660803 w 976601"/>
                <a:gd name="connsiteY28" fmla="*/ 1904159 h 2546757"/>
                <a:gd name="connsiteX29" fmla="*/ 768803 w 976601"/>
                <a:gd name="connsiteY29" fmla="*/ 1904159 h 2546757"/>
                <a:gd name="connsiteX30" fmla="*/ 791304 w 976601"/>
                <a:gd name="connsiteY30" fmla="*/ 1894839 h 2546757"/>
                <a:gd name="connsiteX31" fmla="*/ 786712 w 976601"/>
                <a:gd name="connsiteY31" fmla="*/ 1913180 h 2546757"/>
                <a:gd name="connsiteX32" fmla="*/ 505236 w 976601"/>
                <a:gd name="connsiteY32" fmla="*/ 2546757 h 2546757"/>
                <a:gd name="connsiteX33" fmla="*/ 104544 w 976601"/>
                <a:gd name="connsiteY33" fmla="*/ 193975 h 2546757"/>
                <a:gd name="connsiteX34" fmla="*/ 510373 w 976601"/>
                <a:gd name="connsiteY34" fmla="*/ 50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76601" h="2546757">
                  <a:moveTo>
                    <a:pt x="245997" y="1541896"/>
                  </a:moveTo>
                  <a:cubicBezTo>
                    <a:pt x="216174" y="1541896"/>
                    <a:pt x="191997" y="1566073"/>
                    <a:pt x="191997" y="1595896"/>
                  </a:cubicBezTo>
                  <a:cubicBezTo>
                    <a:pt x="191997" y="1625719"/>
                    <a:pt x="216174" y="1649896"/>
                    <a:pt x="245997" y="1649896"/>
                  </a:cubicBezTo>
                  <a:lnTo>
                    <a:pt x="353997" y="1649896"/>
                  </a:lnTo>
                  <a:cubicBezTo>
                    <a:pt x="383820" y="1649896"/>
                    <a:pt x="407997" y="1625719"/>
                    <a:pt x="407997" y="1595896"/>
                  </a:cubicBezTo>
                  <a:cubicBezTo>
                    <a:pt x="407997" y="1566073"/>
                    <a:pt x="383820" y="1541896"/>
                    <a:pt x="353997" y="1541896"/>
                  </a:cubicBezTo>
                  <a:close/>
                  <a:moveTo>
                    <a:pt x="510373" y="50"/>
                  </a:moveTo>
                  <a:cubicBezTo>
                    <a:pt x="645650" y="2191"/>
                    <a:pt x="775789" y="72397"/>
                    <a:pt x="885380" y="214523"/>
                  </a:cubicBezTo>
                  <a:cubicBezTo>
                    <a:pt x="940604" y="292864"/>
                    <a:pt x="968376" y="423579"/>
                    <a:pt x="975808" y="584318"/>
                  </a:cubicBezTo>
                  <a:lnTo>
                    <a:pt x="976601" y="731372"/>
                  </a:lnTo>
                  <a:lnTo>
                    <a:pt x="948804" y="719858"/>
                  </a:lnTo>
                  <a:lnTo>
                    <a:pt x="696804" y="719858"/>
                  </a:lnTo>
                  <a:cubicBezTo>
                    <a:pt x="666981" y="719858"/>
                    <a:pt x="642804" y="744035"/>
                    <a:pt x="642804" y="773858"/>
                  </a:cubicBezTo>
                  <a:cubicBezTo>
                    <a:pt x="642804" y="803681"/>
                    <a:pt x="666981" y="827858"/>
                    <a:pt x="696804" y="827858"/>
                  </a:cubicBezTo>
                  <a:lnTo>
                    <a:pt x="948804" y="827858"/>
                  </a:lnTo>
                  <a:lnTo>
                    <a:pt x="972918" y="817870"/>
                  </a:lnTo>
                  <a:lnTo>
                    <a:pt x="966749" y="921008"/>
                  </a:lnTo>
                  <a:lnTo>
                    <a:pt x="806380" y="921008"/>
                  </a:lnTo>
                  <a:cubicBezTo>
                    <a:pt x="776557" y="921008"/>
                    <a:pt x="752380" y="945185"/>
                    <a:pt x="752380" y="975008"/>
                  </a:cubicBezTo>
                  <a:cubicBezTo>
                    <a:pt x="752380" y="1004831"/>
                    <a:pt x="776557" y="1029008"/>
                    <a:pt x="806380" y="1029008"/>
                  </a:cubicBezTo>
                  <a:lnTo>
                    <a:pt x="955051" y="1029008"/>
                  </a:lnTo>
                  <a:lnTo>
                    <a:pt x="933789" y="1208993"/>
                  </a:lnTo>
                  <a:cubicBezTo>
                    <a:pt x="910261" y="1369418"/>
                    <a:pt x="878795" y="1532982"/>
                    <a:pt x="843059" y="1688156"/>
                  </a:cubicBezTo>
                  <a:lnTo>
                    <a:pt x="810682" y="1817456"/>
                  </a:lnTo>
                  <a:lnTo>
                    <a:pt x="806987" y="1811976"/>
                  </a:lnTo>
                  <a:cubicBezTo>
                    <a:pt x="797215" y="1802204"/>
                    <a:pt x="783715" y="1796159"/>
                    <a:pt x="768803" y="1796159"/>
                  </a:cubicBezTo>
                  <a:lnTo>
                    <a:pt x="660803" y="1796159"/>
                  </a:lnTo>
                  <a:cubicBezTo>
                    <a:pt x="630980" y="1796159"/>
                    <a:pt x="606803" y="1820336"/>
                    <a:pt x="606803" y="1850159"/>
                  </a:cubicBezTo>
                  <a:cubicBezTo>
                    <a:pt x="606803" y="1879982"/>
                    <a:pt x="630980" y="1904159"/>
                    <a:pt x="660803" y="1904159"/>
                  </a:cubicBezTo>
                  <a:lnTo>
                    <a:pt x="768803" y="1904159"/>
                  </a:lnTo>
                  <a:lnTo>
                    <a:pt x="791304" y="1894839"/>
                  </a:lnTo>
                  <a:lnTo>
                    <a:pt x="786712" y="1913180"/>
                  </a:lnTo>
                  <a:cubicBezTo>
                    <a:pt x="688992" y="2272925"/>
                    <a:pt x="576055" y="2544183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ubicBezTo>
                    <a:pt x="234684" y="63836"/>
                    <a:pt x="375097" y="-2091"/>
                    <a:pt x="510373" y="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7CE57C53-170F-456A-A95D-1FF0CD969241}"/>
                </a:ext>
              </a:extLst>
            </p:cNvPr>
            <p:cNvSpPr/>
            <p:nvPr/>
          </p:nvSpPr>
          <p:spPr>
            <a:xfrm>
              <a:off x="339044" y="4952296"/>
              <a:ext cx="339180" cy="8833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1A2EF66-4A80-4701-97CB-CDE3C8FCE826}"/>
                </a:ext>
              </a:extLst>
            </p:cNvPr>
            <p:cNvSpPr/>
            <p:nvPr/>
          </p:nvSpPr>
          <p:spPr>
            <a:xfrm rot="3314848">
              <a:off x="782588" y="5196133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089CC90-5E51-49EA-9C09-0A4AABAEBB46}"/>
                </a:ext>
              </a:extLst>
            </p:cNvPr>
            <p:cNvSpPr/>
            <p:nvPr/>
          </p:nvSpPr>
          <p:spPr>
            <a:xfrm rot="18285152" flipH="1">
              <a:off x="-46881" y="5188454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45C3AEA-D392-4C81-AD06-EF8340F82235}"/>
              </a:ext>
            </a:extLst>
          </p:cNvPr>
          <p:cNvGrpSpPr/>
          <p:nvPr/>
        </p:nvGrpSpPr>
        <p:grpSpPr>
          <a:xfrm rot="20593171">
            <a:off x="7984480" y="4694022"/>
            <a:ext cx="561460" cy="810783"/>
            <a:chOff x="8615780" y="3185232"/>
            <a:chExt cx="1026044" cy="1481671"/>
          </a:xfrm>
        </p:grpSpPr>
        <p:sp>
          <p:nvSpPr>
            <p:cNvPr id="118" name="눈물 방울 117">
              <a:extLst>
                <a:ext uri="{FF2B5EF4-FFF2-40B4-BE49-F238E27FC236}">
                  <a16:creationId xmlns:a16="http://schemas.microsoft.com/office/drawing/2014/main" id="{FAC1FF03-DBCE-48DB-910F-302943EC0404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037A883-3FF3-4D41-9455-40D14E6B4377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ABCE760A-3E8A-4A39-B486-7CCAF64CAD31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E6E51517-9917-4496-A100-FDC8D9D2EB80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F169A95-7128-4A87-80B6-37B9D5A2CB36}"/>
              </a:ext>
            </a:extLst>
          </p:cNvPr>
          <p:cNvGrpSpPr/>
          <p:nvPr/>
        </p:nvGrpSpPr>
        <p:grpSpPr>
          <a:xfrm>
            <a:off x="9240935" y="4860544"/>
            <a:ext cx="835977" cy="872803"/>
            <a:chOff x="-2765399" y="4983810"/>
            <a:chExt cx="2559184" cy="2671920"/>
          </a:xfrm>
          <a:solidFill>
            <a:schemeClr val="accent2"/>
          </a:solidFill>
        </p:grpSpPr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3D8B163D-3C49-46A5-9890-B55F25766D77}"/>
                </a:ext>
              </a:extLst>
            </p:cNvPr>
            <p:cNvSpPr/>
            <p:nvPr/>
          </p:nvSpPr>
          <p:spPr>
            <a:xfrm rot="2641289">
              <a:off x="-1645446" y="4983810"/>
              <a:ext cx="1439231" cy="1391912"/>
            </a:xfrm>
            <a:custGeom>
              <a:avLst/>
              <a:gdLst/>
              <a:ahLst/>
              <a:cxnLst/>
              <a:rect l="l" t="t" r="r" b="b"/>
              <a:pathLst>
                <a:path w="4563041" h="4413028">
                  <a:moveTo>
                    <a:pt x="1658854" y="700255"/>
                  </a:moveTo>
                  <a:cubicBezTo>
                    <a:pt x="1197696" y="1371211"/>
                    <a:pt x="1496559" y="2059981"/>
                    <a:pt x="1623229" y="2469679"/>
                  </a:cubicBezTo>
                  <a:cubicBezTo>
                    <a:pt x="1245198" y="2398427"/>
                    <a:pt x="843415" y="2327174"/>
                    <a:pt x="465384" y="1964977"/>
                  </a:cubicBezTo>
                  <a:cubicBezTo>
                    <a:pt x="774143" y="2501345"/>
                    <a:pt x="1255093" y="2515201"/>
                    <a:pt x="1587603" y="2594369"/>
                  </a:cubicBezTo>
                  <a:cubicBezTo>
                    <a:pt x="1409473" y="3039693"/>
                    <a:pt x="1563852" y="3455330"/>
                    <a:pt x="1730106" y="3859091"/>
                  </a:cubicBezTo>
                  <a:cubicBezTo>
                    <a:pt x="1595519" y="3465226"/>
                    <a:pt x="1544059" y="2970421"/>
                    <a:pt x="1736043" y="2600307"/>
                  </a:cubicBezTo>
                  <a:cubicBezTo>
                    <a:pt x="2044802" y="3130738"/>
                    <a:pt x="2810761" y="3298972"/>
                    <a:pt x="3339213" y="3354390"/>
                  </a:cubicBezTo>
                  <a:cubicBezTo>
                    <a:pt x="2751385" y="3245533"/>
                    <a:pt x="2092304" y="2952608"/>
                    <a:pt x="1825109" y="2511242"/>
                  </a:cubicBezTo>
                  <a:lnTo>
                    <a:pt x="3612345" y="1383086"/>
                  </a:lnTo>
                  <a:lnTo>
                    <a:pt x="1736044" y="2434053"/>
                  </a:lnTo>
                  <a:cubicBezTo>
                    <a:pt x="1411452" y="1798723"/>
                    <a:pt x="1419368" y="1199019"/>
                    <a:pt x="1658854" y="700255"/>
                  </a:cubicBezTo>
                  <a:close/>
                  <a:moveTo>
                    <a:pt x="2233909" y="0"/>
                  </a:moveTo>
                  <a:cubicBezTo>
                    <a:pt x="2467233" y="1806805"/>
                    <a:pt x="2077102" y="1155417"/>
                    <a:pt x="1882914" y="1893443"/>
                  </a:cubicBezTo>
                  <a:cubicBezTo>
                    <a:pt x="2512642" y="1924327"/>
                    <a:pt x="2322974" y="945807"/>
                    <a:pt x="2887388" y="733246"/>
                  </a:cubicBezTo>
                  <a:cubicBezTo>
                    <a:pt x="2830028" y="877206"/>
                    <a:pt x="2808293" y="1015229"/>
                    <a:pt x="2816247" y="1135439"/>
                  </a:cubicBezTo>
                  <a:cubicBezTo>
                    <a:pt x="3129337" y="625471"/>
                    <a:pt x="3460241" y="928965"/>
                    <a:pt x="4563041" y="810883"/>
                  </a:cubicBezTo>
                  <a:cubicBezTo>
                    <a:pt x="3889322" y="1343144"/>
                    <a:pt x="4278444" y="2112912"/>
                    <a:pt x="3343467" y="2140472"/>
                  </a:cubicBezTo>
                  <a:cubicBezTo>
                    <a:pt x="3501618" y="2209483"/>
                    <a:pt x="3618205" y="2266620"/>
                    <a:pt x="3829795" y="2311880"/>
                  </a:cubicBezTo>
                  <a:cubicBezTo>
                    <a:pt x="3569732" y="2557453"/>
                    <a:pt x="3262169" y="2512080"/>
                    <a:pt x="2622097" y="2389517"/>
                  </a:cubicBezTo>
                  <a:cubicBezTo>
                    <a:pt x="2509767" y="2369650"/>
                    <a:pt x="2397436" y="2415097"/>
                    <a:pt x="2302920" y="2579299"/>
                  </a:cubicBezTo>
                  <a:cubicBezTo>
                    <a:pt x="2487884" y="2842647"/>
                    <a:pt x="3266614" y="2209409"/>
                    <a:pt x="4140346" y="3262466"/>
                  </a:cubicBezTo>
                  <a:cubicBezTo>
                    <a:pt x="3752157" y="3403364"/>
                    <a:pt x="3785543" y="4007399"/>
                    <a:pt x="2975780" y="3631721"/>
                  </a:cubicBezTo>
                  <a:cubicBezTo>
                    <a:pt x="2895976" y="3835245"/>
                    <a:pt x="3071493" y="3943766"/>
                    <a:pt x="3217320" y="4028536"/>
                  </a:cubicBezTo>
                  <a:cubicBezTo>
                    <a:pt x="2958527" y="3996906"/>
                    <a:pt x="2693797" y="4250284"/>
                    <a:pt x="2440942" y="3933646"/>
                  </a:cubicBezTo>
                  <a:cubicBezTo>
                    <a:pt x="2297169" y="3720861"/>
                    <a:pt x="2384964" y="3258694"/>
                    <a:pt x="2009622" y="3295291"/>
                  </a:cubicBezTo>
                  <a:cubicBezTo>
                    <a:pt x="1754582" y="3405624"/>
                    <a:pt x="1937083" y="3548389"/>
                    <a:pt x="2121990" y="3770304"/>
                  </a:cubicBezTo>
                  <a:cubicBezTo>
                    <a:pt x="2200019" y="3867528"/>
                    <a:pt x="2192774" y="4111028"/>
                    <a:pt x="2299671" y="4413028"/>
                  </a:cubicBezTo>
                  <a:lnTo>
                    <a:pt x="1837093" y="4270076"/>
                  </a:lnTo>
                  <a:cubicBezTo>
                    <a:pt x="1555484" y="4205994"/>
                    <a:pt x="982929" y="3963783"/>
                    <a:pt x="974452" y="3490002"/>
                  </a:cubicBezTo>
                  <a:cubicBezTo>
                    <a:pt x="982406" y="3259218"/>
                    <a:pt x="1376307" y="3123434"/>
                    <a:pt x="1336761" y="2803585"/>
                  </a:cubicBezTo>
                  <a:cubicBezTo>
                    <a:pt x="985954" y="3102746"/>
                    <a:pt x="688585" y="3247528"/>
                    <a:pt x="284339" y="3416061"/>
                  </a:cubicBezTo>
                  <a:lnTo>
                    <a:pt x="90189" y="3296411"/>
                  </a:lnTo>
                  <a:cubicBezTo>
                    <a:pt x="514191" y="3104128"/>
                    <a:pt x="837251" y="3048411"/>
                    <a:pt x="1219689" y="2642372"/>
                  </a:cubicBezTo>
                  <a:cubicBezTo>
                    <a:pt x="937892" y="2487993"/>
                    <a:pt x="632345" y="2719562"/>
                    <a:pt x="457427" y="2677998"/>
                  </a:cubicBezTo>
                  <a:cubicBezTo>
                    <a:pt x="266151" y="2640019"/>
                    <a:pt x="-55751" y="2435786"/>
                    <a:pt x="8293" y="1768416"/>
                  </a:cubicBezTo>
                  <a:cubicBezTo>
                    <a:pt x="86864" y="1822004"/>
                    <a:pt x="171373" y="1810278"/>
                    <a:pt x="244007" y="1929180"/>
                  </a:cubicBezTo>
                  <a:cubicBezTo>
                    <a:pt x="144075" y="1584945"/>
                    <a:pt x="192584" y="1353526"/>
                    <a:pt x="336097" y="1009291"/>
                  </a:cubicBezTo>
                  <a:cubicBezTo>
                    <a:pt x="954398" y="1360733"/>
                    <a:pt x="866117" y="1991245"/>
                    <a:pt x="1086595" y="1885488"/>
                  </a:cubicBezTo>
                  <a:cubicBezTo>
                    <a:pt x="1316035" y="1763150"/>
                    <a:pt x="1171404" y="1474556"/>
                    <a:pt x="1008958" y="1328468"/>
                  </a:cubicBezTo>
                  <a:cubicBezTo>
                    <a:pt x="800580" y="1156986"/>
                    <a:pt x="687203" y="860812"/>
                    <a:pt x="1060716" y="439948"/>
                  </a:cubicBezTo>
                  <a:cubicBezTo>
                    <a:pt x="1126292" y="558925"/>
                    <a:pt x="1114678" y="844158"/>
                    <a:pt x="1257443" y="796880"/>
                  </a:cubicBezTo>
                  <a:cubicBezTo>
                    <a:pt x="1422615" y="505524"/>
                    <a:pt x="1338404" y="166665"/>
                    <a:pt x="22339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0BFFEF9-A7AF-4D9F-935B-8E7E84AB5037}"/>
                </a:ext>
              </a:extLst>
            </p:cNvPr>
            <p:cNvSpPr/>
            <p:nvPr/>
          </p:nvSpPr>
          <p:spPr>
            <a:xfrm>
              <a:off x="-2765399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E6BBB2A-35B4-4546-AB36-B3BB84DCE2E9}"/>
                </a:ext>
              </a:extLst>
            </p:cNvPr>
            <p:cNvSpPr/>
            <p:nvPr/>
          </p:nvSpPr>
          <p:spPr>
            <a:xfrm>
              <a:off x="-2087475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177AD0E-25BD-4DE8-9652-061DA53D050F}"/>
                </a:ext>
              </a:extLst>
            </p:cNvPr>
            <p:cNvSpPr/>
            <p:nvPr/>
          </p:nvSpPr>
          <p:spPr>
            <a:xfrm>
              <a:off x="-2426437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FF81509-20F7-4131-B407-EBFAB23ACBA8}"/>
                </a:ext>
              </a:extLst>
            </p:cNvPr>
            <p:cNvSpPr/>
            <p:nvPr/>
          </p:nvSpPr>
          <p:spPr>
            <a:xfrm>
              <a:off x="-1748513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A531D8B9-8A1A-4858-B35B-A23877615CE5}"/>
                </a:ext>
              </a:extLst>
            </p:cNvPr>
            <p:cNvSpPr/>
            <p:nvPr/>
          </p:nvSpPr>
          <p:spPr>
            <a:xfrm>
              <a:off x="-2091459" y="7035602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1E883E55-B2C2-4395-BC7D-7DFE2F3A9E1A}"/>
                </a:ext>
              </a:extLst>
            </p:cNvPr>
            <p:cNvSpPr/>
            <p:nvPr/>
          </p:nvSpPr>
          <p:spPr>
            <a:xfrm rot="20679848">
              <a:off x="-2235846" y="5444190"/>
              <a:ext cx="828000" cy="135552"/>
            </a:xfrm>
            <a:prstGeom prst="roundRect">
              <a:avLst>
                <a:gd name="adj" fmla="val 49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C321DDF6-FF94-4F1A-BEB8-23A8814E48DB}"/>
                </a:ext>
              </a:extLst>
            </p:cNvPr>
            <p:cNvSpPr/>
            <p:nvPr/>
          </p:nvSpPr>
          <p:spPr>
            <a:xfrm>
              <a:off x="-1843268" y="5499851"/>
              <a:ext cx="156344" cy="316035"/>
            </a:xfrm>
            <a:prstGeom prst="roundRect">
              <a:avLst>
                <a:gd name="adj" fmla="val 20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B7D6B2C-6265-49AD-B411-37AF3F7FF442}"/>
              </a:ext>
            </a:extLst>
          </p:cNvPr>
          <p:cNvGrpSpPr/>
          <p:nvPr/>
        </p:nvGrpSpPr>
        <p:grpSpPr>
          <a:xfrm>
            <a:off x="8857973" y="5561518"/>
            <a:ext cx="658585" cy="751352"/>
            <a:chOff x="3434152" y="428041"/>
            <a:chExt cx="4718078" cy="5382655"/>
          </a:xfrm>
          <a:solidFill>
            <a:schemeClr val="accent1"/>
          </a:solidFill>
        </p:grpSpPr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28CEC83A-D988-4935-AEFA-72CE874F0DB9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36E15041-5D3D-4829-AC22-8F1275C87FE3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22E14687-47C9-40EA-8966-743C6C89AC45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FE96331D-95C0-4B47-B993-161249D181D3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Teardrop 3">
              <a:extLst>
                <a:ext uri="{FF2B5EF4-FFF2-40B4-BE49-F238E27FC236}">
                  <a16:creationId xmlns:a16="http://schemas.microsoft.com/office/drawing/2014/main" id="{663CBF7D-E2F3-4CDE-9382-3B2F8159DFC5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9D599BCC-F61D-4950-8DE4-41566B6697C6}"/>
              </a:ext>
            </a:extLst>
          </p:cNvPr>
          <p:cNvGrpSpPr/>
          <p:nvPr/>
        </p:nvGrpSpPr>
        <p:grpSpPr>
          <a:xfrm>
            <a:off x="6934642" y="2953085"/>
            <a:ext cx="3712107" cy="3320344"/>
            <a:chOff x="4067944" y="1729492"/>
            <a:chExt cx="2842730" cy="2542719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315D3D50-63CC-439E-A253-58725D573618}"/>
                </a:ext>
              </a:extLst>
            </p:cNvPr>
            <p:cNvSpPr/>
            <p:nvPr/>
          </p:nvSpPr>
          <p:spPr>
            <a:xfrm>
              <a:off x="5107486" y="3171601"/>
              <a:ext cx="431538" cy="1100610"/>
            </a:xfrm>
            <a:custGeom>
              <a:avLst/>
              <a:gdLst/>
              <a:ahLst/>
              <a:cxnLst/>
              <a:rect l="l" t="t" r="r" b="b"/>
              <a:pathLst>
                <a:path w="431538" h="1100610">
                  <a:moveTo>
                    <a:pt x="325049" y="0"/>
                  </a:moveTo>
                  <a:lnTo>
                    <a:pt x="405629" y="0"/>
                  </a:lnTo>
                  <a:lnTo>
                    <a:pt x="405629" y="679366"/>
                  </a:lnTo>
                  <a:lnTo>
                    <a:pt x="431538" y="679366"/>
                  </a:lnTo>
                  <a:lnTo>
                    <a:pt x="431538" y="889989"/>
                  </a:lnTo>
                  <a:cubicBezTo>
                    <a:pt x="431538" y="1005117"/>
                    <a:pt x="337216" y="1098914"/>
                    <a:pt x="219759" y="1100588"/>
                  </a:cubicBezTo>
                  <a:cubicBezTo>
                    <a:pt x="102679" y="1102258"/>
                    <a:pt x="5861" y="1011778"/>
                    <a:pt x="1966" y="897219"/>
                  </a:cubicBezTo>
                  <a:lnTo>
                    <a:pt x="1729" y="897219"/>
                  </a:lnTo>
                  <a:cubicBezTo>
                    <a:pt x="-2692" y="853532"/>
                    <a:pt x="-4534" y="768627"/>
                    <a:pt x="73482" y="766158"/>
                  </a:cubicBezTo>
                  <a:cubicBezTo>
                    <a:pt x="142235" y="769050"/>
                    <a:pt x="130008" y="846117"/>
                    <a:pt x="136029" y="892828"/>
                  </a:cubicBezTo>
                  <a:cubicBezTo>
                    <a:pt x="137491" y="935825"/>
                    <a:pt x="173850" y="969763"/>
                    <a:pt x="217808" y="969137"/>
                  </a:cubicBezTo>
                  <a:cubicBezTo>
                    <a:pt x="261951" y="968508"/>
                    <a:pt x="297399" y="933257"/>
                    <a:pt x="297399" y="889989"/>
                  </a:cubicBezTo>
                  <a:lnTo>
                    <a:pt x="297238" y="889989"/>
                  </a:lnTo>
                  <a:lnTo>
                    <a:pt x="297238" y="679366"/>
                  </a:lnTo>
                  <a:lnTo>
                    <a:pt x="325049" y="6793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DCCEE8B6-6C3F-4498-9445-B06CDACC5A6A}"/>
                </a:ext>
              </a:extLst>
            </p:cNvPr>
            <p:cNvSpPr>
              <a:spLocks/>
            </p:cNvSpPr>
            <p:nvPr/>
          </p:nvSpPr>
          <p:spPr>
            <a:xfrm>
              <a:off x="4067944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2">
              <a:extLst>
                <a:ext uri="{FF2B5EF4-FFF2-40B4-BE49-F238E27FC236}">
                  <a16:creationId xmlns:a16="http://schemas.microsoft.com/office/drawing/2014/main" id="{31A1E8A3-C5EE-4FFD-919A-D3643C60CD6C}"/>
                </a:ext>
              </a:extLst>
            </p:cNvPr>
            <p:cNvSpPr>
              <a:spLocks/>
            </p:cNvSpPr>
            <p:nvPr/>
          </p:nvSpPr>
          <p:spPr>
            <a:xfrm>
              <a:off x="477028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Isosceles Triangle 2">
              <a:extLst>
                <a:ext uri="{FF2B5EF4-FFF2-40B4-BE49-F238E27FC236}">
                  <a16:creationId xmlns:a16="http://schemas.microsoft.com/office/drawing/2014/main" id="{D63C2D94-9B52-4A69-88F8-8115F4AA5A06}"/>
                </a:ext>
              </a:extLst>
            </p:cNvPr>
            <p:cNvSpPr>
              <a:spLocks/>
            </p:cNvSpPr>
            <p:nvPr/>
          </p:nvSpPr>
          <p:spPr>
            <a:xfrm flipH="1">
              <a:off x="5505985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2">
              <a:extLst>
                <a:ext uri="{FF2B5EF4-FFF2-40B4-BE49-F238E27FC236}">
                  <a16:creationId xmlns:a16="http://schemas.microsoft.com/office/drawing/2014/main" id="{33314AB8-04F6-4FA6-84A3-7FF30135660A}"/>
                </a:ext>
              </a:extLst>
            </p:cNvPr>
            <p:cNvSpPr>
              <a:spLocks/>
            </p:cNvSpPr>
            <p:nvPr/>
          </p:nvSpPr>
          <p:spPr>
            <a:xfrm flipH="1">
              <a:off x="548930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Trapezoid 9">
              <a:extLst>
                <a:ext uri="{FF2B5EF4-FFF2-40B4-BE49-F238E27FC236}">
                  <a16:creationId xmlns:a16="http://schemas.microsoft.com/office/drawing/2014/main" id="{4848EB4B-09CB-47B9-81D5-01896C7A772C}"/>
                </a:ext>
              </a:extLst>
            </p:cNvPr>
            <p:cNvSpPr/>
            <p:nvPr/>
          </p:nvSpPr>
          <p:spPr>
            <a:xfrm>
              <a:off x="5417961" y="1729492"/>
              <a:ext cx="114963" cy="305802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446B266-67CC-49AA-9713-3E190B6B2651}"/>
              </a:ext>
            </a:extLst>
          </p:cNvPr>
          <p:cNvGrpSpPr/>
          <p:nvPr/>
        </p:nvGrpSpPr>
        <p:grpSpPr>
          <a:xfrm rot="5400000">
            <a:off x="7654623" y="1653977"/>
            <a:ext cx="551466" cy="322880"/>
            <a:chOff x="7978291" y="3739816"/>
            <a:chExt cx="1447811" cy="847685"/>
          </a:xfrm>
        </p:grpSpPr>
        <p:sp>
          <p:nvSpPr>
            <p:cNvPr id="138" name="사각형: 둥근 위쪽 모서리 137">
              <a:extLst>
                <a:ext uri="{FF2B5EF4-FFF2-40B4-BE49-F238E27FC236}">
                  <a16:creationId xmlns:a16="http://schemas.microsoft.com/office/drawing/2014/main" id="{E12760DD-B373-4EDE-86E5-416CC002BE90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사각형: 둥근 위쪽 모서리 138">
              <a:extLst>
                <a:ext uri="{FF2B5EF4-FFF2-40B4-BE49-F238E27FC236}">
                  <a16:creationId xmlns:a16="http://schemas.microsoft.com/office/drawing/2014/main" id="{BF014BF8-761E-4701-A234-83C5234C0AEA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248733A-D24F-4A6F-8244-0A9A3DE75A34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사각형: 둥근 위쪽 모서리 140">
              <a:extLst>
                <a:ext uri="{FF2B5EF4-FFF2-40B4-BE49-F238E27FC236}">
                  <a16:creationId xmlns:a16="http://schemas.microsoft.com/office/drawing/2014/main" id="{EE0BFF2F-5A68-445D-95E4-EAB7360BBE35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7D6318B-556D-49D0-8491-5C4FEF48ACA7}"/>
              </a:ext>
            </a:extLst>
          </p:cNvPr>
          <p:cNvGrpSpPr/>
          <p:nvPr/>
        </p:nvGrpSpPr>
        <p:grpSpPr>
          <a:xfrm>
            <a:off x="8413979" y="1179838"/>
            <a:ext cx="365382" cy="559016"/>
            <a:chOff x="1246297" y="4914927"/>
            <a:chExt cx="959269" cy="1467634"/>
          </a:xfrm>
          <a:solidFill>
            <a:schemeClr val="accent2"/>
          </a:solidFill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2B9C508-9E62-4A96-96AE-2325687A83B5}"/>
                </a:ext>
              </a:extLst>
            </p:cNvPr>
            <p:cNvGrpSpPr/>
            <p:nvPr/>
          </p:nvGrpSpPr>
          <p:grpSpPr>
            <a:xfrm>
              <a:off x="1246297" y="4914927"/>
              <a:ext cx="959269" cy="1169579"/>
              <a:chOff x="3065134" y="4432715"/>
              <a:chExt cx="1304225" cy="1590164"/>
            </a:xfrm>
            <a:grpFill/>
          </p:grpSpPr>
          <p:sp>
            <p:nvSpPr>
              <p:cNvPr id="146" name="사다리꼴 145">
                <a:extLst>
                  <a:ext uri="{FF2B5EF4-FFF2-40B4-BE49-F238E27FC236}">
                    <a16:creationId xmlns:a16="http://schemas.microsoft.com/office/drawing/2014/main" id="{45E26600-1F3E-4497-A78B-A229C799313D}"/>
                  </a:ext>
                </a:extLst>
              </p:cNvPr>
              <p:cNvSpPr/>
              <p:nvPr/>
            </p:nvSpPr>
            <p:spPr>
              <a:xfrm rot="10578493">
                <a:off x="3474658" y="4432715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사다리꼴 146">
                <a:extLst>
                  <a:ext uri="{FF2B5EF4-FFF2-40B4-BE49-F238E27FC236}">
                    <a16:creationId xmlns:a16="http://schemas.microsoft.com/office/drawing/2014/main" id="{822164E1-EFF3-46BB-9000-8144158119E4}"/>
                  </a:ext>
                </a:extLst>
              </p:cNvPr>
              <p:cNvSpPr/>
              <p:nvPr/>
            </p:nvSpPr>
            <p:spPr>
              <a:xfrm rot="10332819">
                <a:off x="3260558" y="4590438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사다리꼴 147">
                <a:extLst>
                  <a:ext uri="{FF2B5EF4-FFF2-40B4-BE49-F238E27FC236}">
                    <a16:creationId xmlns:a16="http://schemas.microsoft.com/office/drawing/2014/main" id="{4326097B-72C6-476C-9C2C-F5DF20F2FEDB}"/>
                  </a:ext>
                </a:extLst>
              </p:cNvPr>
              <p:cNvSpPr/>
              <p:nvPr/>
            </p:nvSpPr>
            <p:spPr>
              <a:xfrm rot="10060613" flipH="1">
                <a:off x="3065134" y="4799952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사다리꼴 148">
                <a:extLst>
                  <a:ext uri="{FF2B5EF4-FFF2-40B4-BE49-F238E27FC236}">
                    <a16:creationId xmlns:a16="http://schemas.microsoft.com/office/drawing/2014/main" id="{9360755C-BA6C-46EB-8F72-BB9A59D26506}"/>
                  </a:ext>
                </a:extLst>
              </p:cNvPr>
              <p:cNvSpPr/>
              <p:nvPr/>
            </p:nvSpPr>
            <p:spPr>
              <a:xfrm rot="11021507" flipH="1">
                <a:off x="3723311" y="4439490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사다리꼴 149">
                <a:extLst>
                  <a:ext uri="{FF2B5EF4-FFF2-40B4-BE49-F238E27FC236}">
                    <a16:creationId xmlns:a16="http://schemas.microsoft.com/office/drawing/2014/main" id="{7F8B090F-3B39-4FE1-AB8B-F1C53922B3EA}"/>
                  </a:ext>
                </a:extLst>
              </p:cNvPr>
              <p:cNvSpPr/>
              <p:nvPr/>
            </p:nvSpPr>
            <p:spPr>
              <a:xfrm rot="11267181" flipH="1">
                <a:off x="3937411" y="4597213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사다리꼴 150">
                <a:extLst>
                  <a:ext uri="{FF2B5EF4-FFF2-40B4-BE49-F238E27FC236}">
                    <a16:creationId xmlns:a16="http://schemas.microsoft.com/office/drawing/2014/main" id="{C3C7C53D-003C-40BF-A1CB-20422E8F0604}"/>
                  </a:ext>
                </a:extLst>
              </p:cNvPr>
              <p:cNvSpPr/>
              <p:nvPr/>
            </p:nvSpPr>
            <p:spPr>
              <a:xfrm rot="11539387">
                <a:off x="4132835" y="4806727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4" name="사다리꼴 143">
              <a:extLst>
                <a:ext uri="{FF2B5EF4-FFF2-40B4-BE49-F238E27FC236}">
                  <a16:creationId xmlns:a16="http://schemas.microsoft.com/office/drawing/2014/main" id="{065D07A6-66FE-48C2-BEBB-437C610595B4}"/>
                </a:ext>
              </a:extLst>
            </p:cNvPr>
            <p:cNvSpPr/>
            <p:nvPr/>
          </p:nvSpPr>
          <p:spPr>
            <a:xfrm rot="10800000">
              <a:off x="1266640" y="5714504"/>
              <a:ext cx="898966" cy="668057"/>
            </a:xfrm>
            <a:prstGeom prst="trapezoid">
              <a:avLst>
                <a:gd name="adj" fmla="val 15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사다리꼴 144">
              <a:extLst>
                <a:ext uri="{FF2B5EF4-FFF2-40B4-BE49-F238E27FC236}">
                  <a16:creationId xmlns:a16="http://schemas.microsoft.com/office/drawing/2014/main" id="{5B62EE2C-76BD-47AB-8357-14A4BCCB30A7}"/>
                </a:ext>
              </a:extLst>
            </p:cNvPr>
            <p:cNvSpPr/>
            <p:nvPr/>
          </p:nvSpPr>
          <p:spPr>
            <a:xfrm rot="10800000">
              <a:off x="1355542" y="5919267"/>
              <a:ext cx="721162" cy="259022"/>
            </a:xfrm>
            <a:prstGeom prst="trapezoid">
              <a:avLst>
                <a:gd name="adj" fmla="val 150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39BA66BD-9106-4747-8CB8-7F0F58BA1DFC}"/>
              </a:ext>
            </a:extLst>
          </p:cNvPr>
          <p:cNvGrpSpPr/>
          <p:nvPr/>
        </p:nvGrpSpPr>
        <p:grpSpPr>
          <a:xfrm rot="4568227">
            <a:off x="9565465" y="1967755"/>
            <a:ext cx="464700" cy="570266"/>
            <a:chOff x="4293496" y="4622134"/>
            <a:chExt cx="970483" cy="1190947"/>
          </a:xfrm>
          <a:solidFill>
            <a:schemeClr val="accent4"/>
          </a:solidFill>
        </p:grpSpPr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96FB6D8B-93A1-45B8-AE85-C5DF378A7790}"/>
                </a:ext>
              </a:extLst>
            </p:cNvPr>
            <p:cNvSpPr/>
            <p:nvPr/>
          </p:nvSpPr>
          <p:spPr>
            <a:xfrm>
              <a:off x="4293496" y="4622134"/>
              <a:ext cx="950934" cy="611956"/>
            </a:xfrm>
            <a:custGeom>
              <a:avLst/>
              <a:gdLst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60 w 950934"/>
                <a:gd name="connsiteY2" fmla="*/ 1147111 h 1150429"/>
                <a:gd name="connsiteX3" fmla="*/ 946059 w 950934"/>
                <a:gd name="connsiteY3" fmla="*/ 197521 h 1150429"/>
                <a:gd name="connsiteX4" fmla="*/ 230256 w 950934"/>
                <a:gd name="connsiteY4" fmla="*/ 521398 h 1150429"/>
                <a:gd name="connsiteX5" fmla="*/ 160078 w 950934"/>
                <a:gd name="connsiteY5" fmla="*/ 611956 h 1150429"/>
                <a:gd name="connsiteX6" fmla="*/ 0 w 950934"/>
                <a:gd name="connsiteY6" fmla="*/ 502963 h 1150429"/>
                <a:gd name="connsiteX7" fmla="*/ 950934 w 950934"/>
                <a:gd name="connsiteY7" fmla="*/ 0 h 1150429"/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59 w 950934"/>
                <a:gd name="connsiteY2" fmla="*/ 197521 h 1150429"/>
                <a:gd name="connsiteX3" fmla="*/ 230256 w 950934"/>
                <a:gd name="connsiteY3" fmla="*/ 521398 h 1150429"/>
                <a:gd name="connsiteX4" fmla="*/ 160078 w 950934"/>
                <a:gd name="connsiteY4" fmla="*/ 611956 h 1150429"/>
                <a:gd name="connsiteX5" fmla="*/ 0 w 950934"/>
                <a:gd name="connsiteY5" fmla="*/ 502963 h 1150429"/>
                <a:gd name="connsiteX6" fmla="*/ 950934 w 950934"/>
                <a:gd name="connsiteY6" fmla="*/ 0 h 1150429"/>
                <a:gd name="connsiteX0" fmla="*/ 950934 w 950934"/>
                <a:gd name="connsiteY0" fmla="*/ 0 h 611956"/>
                <a:gd name="connsiteX1" fmla="*/ 946059 w 950934"/>
                <a:gd name="connsiteY1" fmla="*/ 197521 h 611956"/>
                <a:gd name="connsiteX2" fmla="*/ 230256 w 950934"/>
                <a:gd name="connsiteY2" fmla="*/ 521398 h 611956"/>
                <a:gd name="connsiteX3" fmla="*/ 160078 w 950934"/>
                <a:gd name="connsiteY3" fmla="*/ 611956 h 611956"/>
                <a:gd name="connsiteX4" fmla="*/ 0 w 950934"/>
                <a:gd name="connsiteY4" fmla="*/ 502963 h 611956"/>
                <a:gd name="connsiteX5" fmla="*/ 950934 w 950934"/>
                <a:gd name="connsiteY5" fmla="*/ 0 h 6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34" h="611956">
                  <a:moveTo>
                    <a:pt x="950934" y="0"/>
                  </a:moveTo>
                  <a:lnTo>
                    <a:pt x="946059" y="197521"/>
                  </a:lnTo>
                  <a:cubicBezTo>
                    <a:pt x="670162" y="197521"/>
                    <a:pt x="409895" y="316940"/>
                    <a:pt x="230256" y="521398"/>
                  </a:cubicBezTo>
                  <a:lnTo>
                    <a:pt x="160078" y="611956"/>
                  </a:lnTo>
                  <a:lnTo>
                    <a:pt x="0" y="502963"/>
                  </a:lnTo>
                  <a:cubicBezTo>
                    <a:pt x="214242" y="188305"/>
                    <a:pt x="570264" y="0"/>
                    <a:pt x="9509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30EE4FE0-A8C8-4DBA-9ED3-9539F6F3E24F}"/>
                </a:ext>
              </a:extLst>
            </p:cNvPr>
            <p:cNvSpPr/>
            <p:nvPr/>
          </p:nvSpPr>
          <p:spPr>
            <a:xfrm>
              <a:off x="4494204" y="4883513"/>
              <a:ext cx="769775" cy="929568"/>
            </a:xfrm>
            <a:custGeom>
              <a:avLst/>
              <a:gdLst>
                <a:gd name="connsiteX0" fmla="*/ 623882 w 769775"/>
                <a:gd name="connsiteY0" fmla="*/ 530765 h 929568"/>
                <a:gd name="connsiteX1" fmla="*/ 570462 w 769775"/>
                <a:gd name="connsiteY1" fmla="*/ 584185 h 929568"/>
                <a:gd name="connsiteX2" fmla="*/ 623882 w 769775"/>
                <a:gd name="connsiteY2" fmla="*/ 637605 h 929568"/>
                <a:gd name="connsiteX3" fmla="*/ 677302 w 769775"/>
                <a:gd name="connsiteY3" fmla="*/ 584185 h 929568"/>
                <a:gd name="connsiteX4" fmla="*/ 623882 w 769775"/>
                <a:gd name="connsiteY4" fmla="*/ 530765 h 929568"/>
                <a:gd name="connsiteX5" fmla="*/ 323082 w 769775"/>
                <a:gd name="connsiteY5" fmla="*/ 306114 h 929568"/>
                <a:gd name="connsiteX6" fmla="*/ 234310 w 769775"/>
                <a:gd name="connsiteY6" fmla="*/ 394886 h 929568"/>
                <a:gd name="connsiteX7" fmla="*/ 323082 w 769775"/>
                <a:gd name="connsiteY7" fmla="*/ 483658 h 929568"/>
                <a:gd name="connsiteX8" fmla="*/ 411854 w 769775"/>
                <a:gd name="connsiteY8" fmla="*/ 394886 h 929568"/>
                <a:gd name="connsiteX9" fmla="*/ 323082 w 769775"/>
                <a:gd name="connsiteY9" fmla="*/ 306114 h 929568"/>
                <a:gd name="connsiteX10" fmla="*/ 603284 w 769775"/>
                <a:gd name="connsiteY10" fmla="*/ 237544 h 929568"/>
                <a:gd name="connsiteX11" fmla="*/ 519888 w 769775"/>
                <a:gd name="connsiteY11" fmla="*/ 320940 h 929568"/>
                <a:gd name="connsiteX12" fmla="*/ 603284 w 769775"/>
                <a:gd name="connsiteY12" fmla="*/ 404336 h 929568"/>
                <a:gd name="connsiteX13" fmla="*/ 686680 w 769775"/>
                <a:gd name="connsiteY13" fmla="*/ 320940 h 929568"/>
                <a:gd name="connsiteX14" fmla="*/ 603284 w 769775"/>
                <a:gd name="connsiteY14" fmla="*/ 237544 h 929568"/>
                <a:gd name="connsiteX15" fmla="*/ 761683 w 769775"/>
                <a:gd name="connsiteY15" fmla="*/ 0 h 929568"/>
                <a:gd name="connsiteX16" fmla="*/ 769775 w 769775"/>
                <a:gd name="connsiteY16" fmla="*/ 929568 h 929568"/>
                <a:gd name="connsiteX17" fmla="*/ 0 w 769775"/>
                <a:gd name="connsiteY17" fmla="*/ 402866 h 929568"/>
                <a:gd name="connsiteX18" fmla="*/ 761683 w 769775"/>
                <a:gd name="connsiteY18" fmla="*/ 0 h 9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9775" h="929568">
                  <a:moveTo>
                    <a:pt x="623882" y="530765"/>
                  </a:moveTo>
                  <a:cubicBezTo>
                    <a:pt x="594379" y="530765"/>
                    <a:pt x="570462" y="554682"/>
                    <a:pt x="570462" y="584185"/>
                  </a:cubicBezTo>
                  <a:cubicBezTo>
                    <a:pt x="570462" y="613688"/>
                    <a:pt x="594379" y="637605"/>
                    <a:pt x="623882" y="637605"/>
                  </a:cubicBezTo>
                  <a:cubicBezTo>
                    <a:pt x="653385" y="637605"/>
                    <a:pt x="677302" y="613688"/>
                    <a:pt x="677302" y="584185"/>
                  </a:cubicBezTo>
                  <a:cubicBezTo>
                    <a:pt x="677302" y="554682"/>
                    <a:pt x="653385" y="530765"/>
                    <a:pt x="623882" y="530765"/>
                  </a:cubicBezTo>
                  <a:close/>
                  <a:moveTo>
                    <a:pt x="323082" y="306114"/>
                  </a:moveTo>
                  <a:cubicBezTo>
                    <a:pt x="274055" y="306114"/>
                    <a:pt x="234310" y="345859"/>
                    <a:pt x="234310" y="394886"/>
                  </a:cubicBezTo>
                  <a:cubicBezTo>
                    <a:pt x="234310" y="443913"/>
                    <a:pt x="274055" y="483658"/>
                    <a:pt x="323082" y="483658"/>
                  </a:cubicBezTo>
                  <a:cubicBezTo>
                    <a:pt x="372109" y="483658"/>
                    <a:pt x="411854" y="443913"/>
                    <a:pt x="411854" y="394886"/>
                  </a:cubicBezTo>
                  <a:cubicBezTo>
                    <a:pt x="411854" y="345859"/>
                    <a:pt x="372109" y="306114"/>
                    <a:pt x="323082" y="306114"/>
                  </a:cubicBezTo>
                  <a:close/>
                  <a:moveTo>
                    <a:pt x="603284" y="237544"/>
                  </a:moveTo>
                  <a:cubicBezTo>
                    <a:pt x="557226" y="237544"/>
                    <a:pt x="519888" y="274882"/>
                    <a:pt x="519888" y="320940"/>
                  </a:cubicBezTo>
                  <a:cubicBezTo>
                    <a:pt x="519888" y="366998"/>
                    <a:pt x="557226" y="404336"/>
                    <a:pt x="603284" y="404336"/>
                  </a:cubicBezTo>
                  <a:cubicBezTo>
                    <a:pt x="649342" y="404336"/>
                    <a:pt x="686680" y="366998"/>
                    <a:pt x="686680" y="320940"/>
                  </a:cubicBezTo>
                  <a:cubicBezTo>
                    <a:pt x="686680" y="274882"/>
                    <a:pt x="649342" y="237544"/>
                    <a:pt x="603284" y="237544"/>
                  </a:cubicBezTo>
                  <a:close/>
                  <a:moveTo>
                    <a:pt x="761683" y="0"/>
                  </a:moveTo>
                  <a:cubicBezTo>
                    <a:pt x="764380" y="309856"/>
                    <a:pt x="767078" y="619712"/>
                    <a:pt x="769775" y="929568"/>
                  </a:cubicBezTo>
                  <a:lnTo>
                    <a:pt x="0" y="402866"/>
                  </a:lnTo>
                  <a:cubicBezTo>
                    <a:pt x="171605" y="150830"/>
                    <a:pt x="456773" y="0"/>
                    <a:pt x="7616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51CE0B0E-A383-423D-AB24-944BA7F552C7}"/>
              </a:ext>
            </a:extLst>
          </p:cNvPr>
          <p:cNvGrpSpPr/>
          <p:nvPr/>
        </p:nvGrpSpPr>
        <p:grpSpPr>
          <a:xfrm>
            <a:off x="790819" y="1429319"/>
            <a:ext cx="5244908" cy="1216796"/>
            <a:chOff x="491556" y="1340768"/>
            <a:chExt cx="4080444" cy="121679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4DCF76B-5F45-4A8F-AF2F-E4086338457A}"/>
                </a:ext>
              </a:extLst>
            </p:cNvPr>
            <p:cNvSpPr txBox="1"/>
            <p:nvPr/>
          </p:nvSpPr>
          <p:spPr>
            <a:xfrm>
              <a:off x="491556" y="1634234"/>
              <a:ext cx="40804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Hana shop is an online shop selling drinks/fast food. An application which is needed when everyone can not go out because of COVID-19.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E4D657A-F278-450C-9FC0-1BF0DE25F229}"/>
                </a:ext>
              </a:extLst>
            </p:cNvPr>
            <p:cNvSpPr txBox="1"/>
            <p:nvPr/>
          </p:nvSpPr>
          <p:spPr>
            <a:xfrm>
              <a:off x="491556" y="1340768"/>
              <a:ext cx="4080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8" name="Group 35">
            <a:extLst>
              <a:ext uri="{FF2B5EF4-FFF2-40B4-BE49-F238E27FC236}">
                <a16:creationId xmlns:a16="http://schemas.microsoft.com/office/drawing/2014/main" id="{34972DF7-5C14-4866-AD8B-243AC4BF2E40}"/>
              </a:ext>
            </a:extLst>
          </p:cNvPr>
          <p:cNvGrpSpPr/>
          <p:nvPr/>
        </p:nvGrpSpPr>
        <p:grpSpPr>
          <a:xfrm>
            <a:off x="987433" y="3507078"/>
            <a:ext cx="2238165" cy="570246"/>
            <a:chOff x="803640" y="3362835"/>
            <a:chExt cx="2059657" cy="471518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C1E0E67-3C74-42C7-880A-C1995546F49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5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Hana Shop - Online Food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BCE13D-7486-403E-804E-B8054BD9B68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Name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1" name="Oval 38">
            <a:extLst>
              <a:ext uri="{FF2B5EF4-FFF2-40B4-BE49-F238E27FC236}">
                <a16:creationId xmlns:a16="http://schemas.microsoft.com/office/drawing/2014/main" id="{20F6469D-28E1-431E-886E-B0F89BD57FF0}"/>
              </a:ext>
            </a:extLst>
          </p:cNvPr>
          <p:cNvSpPr/>
          <p:nvPr/>
        </p:nvSpPr>
        <p:spPr>
          <a:xfrm>
            <a:off x="4652170" y="2838220"/>
            <a:ext cx="509348" cy="5093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Oval 39">
            <a:extLst>
              <a:ext uri="{FF2B5EF4-FFF2-40B4-BE49-F238E27FC236}">
                <a16:creationId xmlns:a16="http://schemas.microsoft.com/office/drawing/2014/main" id="{89D92946-94C4-4FD3-BB47-2CCD9055CA30}"/>
              </a:ext>
            </a:extLst>
          </p:cNvPr>
          <p:cNvSpPr/>
          <p:nvPr/>
        </p:nvSpPr>
        <p:spPr>
          <a:xfrm>
            <a:off x="1827427" y="2862330"/>
            <a:ext cx="509348" cy="5093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3" name="Group 42">
            <a:extLst>
              <a:ext uri="{FF2B5EF4-FFF2-40B4-BE49-F238E27FC236}">
                <a16:creationId xmlns:a16="http://schemas.microsoft.com/office/drawing/2014/main" id="{F4EF153A-3518-4C7F-AC20-0EC20D306CA9}"/>
              </a:ext>
            </a:extLst>
          </p:cNvPr>
          <p:cNvGrpSpPr/>
          <p:nvPr/>
        </p:nvGrpSpPr>
        <p:grpSpPr>
          <a:xfrm>
            <a:off x="3894462" y="3515202"/>
            <a:ext cx="2020842" cy="524804"/>
            <a:chOff x="803640" y="3362835"/>
            <a:chExt cx="2059657" cy="524804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D243986-D507-49CF-BEA1-94A2BAA7ECE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Website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F76E762-68B8-411D-BC31-19564BDA789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type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6" name="Group 46">
            <a:extLst>
              <a:ext uri="{FF2B5EF4-FFF2-40B4-BE49-F238E27FC236}">
                <a16:creationId xmlns:a16="http://schemas.microsoft.com/office/drawing/2014/main" id="{F0E79B97-F3BE-46C2-9923-F1EB3B37FC6F}"/>
              </a:ext>
            </a:extLst>
          </p:cNvPr>
          <p:cNvGrpSpPr/>
          <p:nvPr/>
        </p:nvGrpSpPr>
        <p:grpSpPr>
          <a:xfrm>
            <a:off x="1051245" y="5215222"/>
            <a:ext cx="2020842" cy="740247"/>
            <a:chOff x="803640" y="3362835"/>
            <a:chExt cx="2059657" cy="74024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27065A5-AE57-4363-B16A-667DFD623B78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hlinkClick r:id="rId2"/>
                </a:rPr>
                <a:t>https://hanashop1.azurewebsites.net/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BB652CF-1FA0-424D-853B-73887A5E993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Website link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9" name="Oval 49">
            <a:extLst>
              <a:ext uri="{FF2B5EF4-FFF2-40B4-BE49-F238E27FC236}">
                <a16:creationId xmlns:a16="http://schemas.microsoft.com/office/drawing/2014/main" id="{0EF059AF-35FE-4ED8-8E5B-5E9A83554E53}"/>
              </a:ext>
            </a:extLst>
          </p:cNvPr>
          <p:cNvSpPr/>
          <p:nvPr/>
        </p:nvSpPr>
        <p:spPr>
          <a:xfrm>
            <a:off x="4641957" y="4538240"/>
            <a:ext cx="509348" cy="5093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Oval 50">
            <a:extLst>
              <a:ext uri="{FF2B5EF4-FFF2-40B4-BE49-F238E27FC236}">
                <a16:creationId xmlns:a16="http://schemas.microsoft.com/office/drawing/2014/main" id="{C5E6E9CB-47E2-4088-8537-3CCA648AC6AD}"/>
              </a:ext>
            </a:extLst>
          </p:cNvPr>
          <p:cNvSpPr/>
          <p:nvPr/>
        </p:nvSpPr>
        <p:spPr>
          <a:xfrm>
            <a:off x="1817214" y="4562350"/>
            <a:ext cx="509348" cy="5093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1" name="Group 53">
            <a:extLst>
              <a:ext uri="{FF2B5EF4-FFF2-40B4-BE49-F238E27FC236}">
                <a16:creationId xmlns:a16="http://schemas.microsoft.com/office/drawing/2014/main" id="{D8811450-AE4B-492A-AEEE-1D3D5988BF00}"/>
              </a:ext>
            </a:extLst>
          </p:cNvPr>
          <p:cNvGrpSpPr/>
          <p:nvPr/>
        </p:nvGrpSpPr>
        <p:grpSpPr>
          <a:xfrm>
            <a:off x="3884249" y="5215222"/>
            <a:ext cx="2020842" cy="524804"/>
            <a:chOff x="803640" y="3362835"/>
            <a:chExt cx="2059657" cy="52480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B9EBC7A-E770-44B7-B7F1-9C754BAD941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8DED06C-023E-4AF3-9CE3-498F5605FA1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Execution time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8" name="자유형: 도형 177">
            <a:extLst>
              <a:ext uri="{FF2B5EF4-FFF2-40B4-BE49-F238E27FC236}">
                <a16:creationId xmlns:a16="http://schemas.microsoft.com/office/drawing/2014/main" id="{5D19030D-405B-4866-8668-D239DA1AA154}"/>
              </a:ext>
            </a:extLst>
          </p:cNvPr>
          <p:cNvSpPr/>
          <p:nvPr/>
        </p:nvSpPr>
        <p:spPr>
          <a:xfrm rot="1282801">
            <a:off x="1951218" y="3021044"/>
            <a:ext cx="261766" cy="211010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28A6DC6-8306-4408-8F48-8CDB221CFE7A}"/>
              </a:ext>
            </a:extLst>
          </p:cNvPr>
          <p:cNvGrpSpPr/>
          <p:nvPr/>
        </p:nvGrpSpPr>
        <p:grpSpPr>
          <a:xfrm>
            <a:off x="1960804" y="4677520"/>
            <a:ext cx="206739" cy="289185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180" name="사각형: 둥근 모서리 132">
              <a:extLst>
                <a:ext uri="{FF2B5EF4-FFF2-40B4-BE49-F238E27FC236}">
                  <a16:creationId xmlns:a16="http://schemas.microsoft.com/office/drawing/2014/main" id="{E1EBA2F1-6C44-45D2-A390-AFC0A5B2711C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막힌 원호 135">
              <a:extLst>
                <a:ext uri="{FF2B5EF4-FFF2-40B4-BE49-F238E27FC236}">
                  <a16:creationId xmlns:a16="http://schemas.microsoft.com/office/drawing/2014/main" id="{94CA1B5E-C96A-4915-A14E-A3CECE272C48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694DF9A9-E069-46CF-94AD-995C30BA0617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1971796-C814-42E2-8FAD-255C799A1B79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B9859860-06E4-4BCC-BA99-C546E308597B}"/>
              </a:ext>
            </a:extLst>
          </p:cNvPr>
          <p:cNvGrpSpPr/>
          <p:nvPr/>
        </p:nvGrpSpPr>
        <p:grpSpPr>
          <a:xfrm rot="20593171">
            <a:off x="4811214" y="2913487"/>
            <a:ext cx="204236" cy="294929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185" name="눈물 방울 184">
              <a:extLst>
                <a:ext uri="{FF2B5EF4-FFF2-40B4-BE49-F238E27FC236}">
                  <a16:creationId xmlns:a16="http://schemas.microsoft.com/office/drawing/2014/main" id="{6F4EE372-2938-4F5B-B54B-369F0B8AEB80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0AC0BBB-DCBE-49F4-B96D-E62A5CEB522D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26887270-C33F-4C4E-840C-7A1422D830AF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7BE068A7-6585-4514-96FC-D9C5013FD3B9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F9B78660-EDE9-481D-868E-B7CEBFCD8229}"/>
              </a:ext>
            </a:extLst>
          </p:cNvPr>
          <p:cNvGrpSpPr/>
          <p:nvPr/>
        </p:nvGrpSpPr>
        <p:grpSpPr>
          <a:xfrm>
            <a:off x="4774887" y="4675343"/>
            <a:ext cx="239565" cy="273310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0A858ACF-034C-4EB5-B9DF-8C3B38D0088C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89937AF6-2849-4E07-B66E-D29CA9196DA6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63EDB337-7BA3-4F85-97BD-31CEC169338F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32B7BCB7-B886-45FF-9F4F-E0FAF37A1DCA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4" name="Teardrop 3">
              <a:extLst>
                <a:ext uri="{FF2B5EF4-FFF2-40B4-BE49-F238E27FC236}">
                  <a16:creationId xmlns:a16="http://schemas.microsoft.com/office/drawing/2014/main" id="{5591DAAA-4E12-4FA7-98FE-7BA9F9E26893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971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190CF4EF-F5CC-463A-BE5D-4E818BB0FCBA}"/>
              </a:ext>
            </a:extLst>
          </p:cNvPr>
          <p:cNvGrpSpPr/>
          <p:nvPr/>
        </p:nvGrpSpPr>
        <p:grpSpPr>
          <a:xfrm>
            <a:off x="4170614" y="5354680"/>
            <a:ext cx="3357511" cy="841262"/>
            <a:chOff x="2833739" y="5301208"/>
            <a:chExt cx="3357511" cy="841262"/>
          </a:xfrm>
        </p:grpSpPr>
        <p:sp>
          <p:nvSpPr>
            <p:cNvPr id="4" name="Oval 20">
              <a:extLst>
                <a:ext uri="{FF2B5EF4-FFF2-40B4-BE49-F238E27FC236}">
                  <a16:creationId xmlns:a16="http://schemas.microsoft.com/office/drawing/2014/main" id="{F11B0CB2-8AEB-4AD8-8072-7795E2B9E848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dirty="0"/>
            </a:p>
          </p:txBody>
        </p:sp>
        <p:sp>
          <p:nvSpPr>
            <p:cNvPr id="5" name="Oval 122">
              <a:extLst>
                <a:ext uri="{FF2B5EF4-FFF2-40B4-BE49-F238E27FC236}">
                  <a16:creationId xmlns:a16="http://schemas.microsoft.com/office/drawing/2014/main" id="{C5490C25-F9C0-48C8-971F-738C865F96DE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34C9FA9E-937A-4C35-96EC-A31807F16A25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7ACAD-34F4-459F-A40B-C57879E962FD}"/>
              </a:ext>
            </a:extLst>
          </p:cNvPr>
          <p:cNvSpPr txBox="1"/>
          <p:nvPr/>
        </p:nvSpPr>
        <p:spPr>
          <a:xfrm>
            <a:off x="7617675" y="2375262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use. Nice UI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D8A86-BAEE-4234-A844-14C6425EA29A}"/>
              </a:ext>
            </a:extLst>
          </p:cNvPr>
          <p:cNvSpPr txBox="1"/>
          <p:nvPr/>
        </p:nvSpPr>
        <p:spPr>
          <a:xfrm>
            <a:off x="7554953" y="2094162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54E6D086-E990-4B7A-99FD-1DA44A680E06}"/>
              </a:ext>
            </a:extLst>
          </p:cNvPr>
          <p:cNvCxnSpPr>
            <a:stCxn id="6" idx="6"/>
          </p:cNvCxnSpPr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1">
            <a:extLst>
              <a:ext uri="{FF2B5EF4-FFF2-40B4-BE49-F238E27FC236}">
                <a16:creationId xmlns:a16="http://schemas.microsoft.com/office/drawing/2014/main" id="{15C6AB80-5B09-4421-8F7A-6290A53ED40B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AA858-15E2-4A83-9B57-447C3BE577AC}"/>
              </a:ext>
            </a:extLst>
          </p:cNvPr>
          <p:cNvSpPr txBox="1"/>
          <p:nvPr/>
        </p:nvSpPr>
        <p:spPr>
          <a:xfrm>
            <a:off x="1253047" y="3161283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response slowly because the internet.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Depend on internet.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F7777-9EB9-4CCB-ABD3-DA268C04F854}"/>
              </a:ext>
            </a:extLst>
          </p:cNvPr>
          <p:cNvSpPr txBox="1"/>
          <p:nvPr/>
        </p:nvSpPr>
        <p:spPr>
          <a:xfrm>
            <a:off x="1200277" y="2859163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115">
            <a:extLst>
              <a:ext uri="{FF2B5EF4-FFF2-40B4-BE49-F238E27FC236}">
                <a16:creationId xmlns:a16="http://schemas.microsoft.com/office/drawing/2014/main" id="{24B5393E-EF12-42D5-B6D4-83D2F54D997A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75">
            <a:extLst>
              <a:ext uri="{FF2B5EF4-FFF2-40B4-BE49-F238E27FC236}">
                <a16:creationId xmlns:a16="http://schemas.microsoft.com/office/drawing/2014/main" id="{B21CDBCA-D49F-4EF8-981C-00C1C126D659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BF2B1D-B550-4F62-A7DE-38A91C761DE6}"/>
              </a:ext>
            </a:extLst>
          </p:cNvPr>
          <p:cNvSpPr txBox="1"/>
          <p:nvPr/>
        </p:nvSpPr>
        <p:spPr>
          <a:xfrm>
            <a:off x="7617675" y="3956789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Provide users many supports searching for product their expected.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5248F5-7C63-468C-9788-C9941EC74D47}"/>
              </a:ext>
            </a:extLst>
          </p:cNvPr>
          <p:cNvSpPr txBox="1"/>
          <p:nvPr/>
        </p:nvSpPr>
        <p:spPr>
          <a:xfrm>
            <a:off x="7554953" y="3675689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79">
            <a:extLst>
              <a:ext uri="{FF2B5EF4-FFF2-40B4-BE49-F238E27FC236}">
                <a16:creationId xmlns:a16="http://schemas.microsoft.com/office/drawing/2014/main" id="{1060A4FB-5DF5-49E4-9C20-30EFD9087EB7}"/>
              </a:ext>
            </a:extLst>
          </p:cNvPr>
          <p:cNvCxnSpPr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17">
            <a:extLst>
              <a:ext uri="{FF2B5EF4-FFF2-40B4-BE49-F238E27FC236}">
                <a16:creationId xmlns:a16="http://schemas.microsoft.com/office/drawing/2014/main" id="{F23E2AF4-A937-4B85-A2E2-0BA852CA30B8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65A8BC-DBCD-4F73-9232-846DB1C77167}"/>
              </a:ext>
            </a:extLst>
          </p:cNvPr>
          <p:cNvSpPr txBox="1"/>
          <p:nvPr/>
        </p:nvSpPr>
        <p:spPr>
          <a:xfrm>
            <a:off x="1253047" y="4634245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not run with the best performance on all browser.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452B14-099F-41E2-8C6E-B616F6329938}"/>
              </a:ext>
            </a:extLst>
          </p:cNvPr>
          <p:cNvSpPr txBox="1"/>
          <p:nvPr/>
        </p:nvSpPr>
        <p:spPr>
          <a:xfrm>
            <a:off x="1200277" y="4332125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120">
            <a:extLst>
              <a:ext uri="{FF2B5EF4-FFF2-40B4-BE49-F238E27FC236}">
                <a16:creationId xmlns:a16="http://schemas.microsoft.com/office/drawing/2014/main" id="{C49957D5-86ED-4C49-B83D-581DD799D5F5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4">
            <a:extLst>
              <a:ext uri="{FF2B5EF4-FFF2-40B4-BE49-F238E27FC236}">
                <a16:creationId xmlns:a16="http://schemas.microsoft.com/office/drawing/2014/main" id="{5D837A00-A1E9-4388-A7A8-7C9A2D336905}"/>
              </a:ext>
            </a:extLst>
          </p:cNvPr>
          <p:cNvGrpSpPr/>
          <p:nvPr/>
        </p:nvGrpSpPr>
        <p:grpSpPr>
          <a:xfrm>
            <a:off x="5356871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CC85F666-D842-4CD7-9994-D7FE4C01234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69">
              <a:extLst>
                <a:ext uri="{FF2B5EF4-FFF2-40B4-BE49-F238E27FC236}">
                  <a16:creationId xmlns:a16="http://schemas.microsoft.com/office/drawing/2014/main" id="{DF72BA01-FBDD-4622-854A-2EB2A9157E44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68">
              <a:extLst>
                <a:ext uri="{FF2B5EF4-FFF2-40B4-BE49-F238E27FC236}">
                  <a16:creationId xmlns:a16="http://schemas.microsoft.com/office/drawing/2014/main" id="{1034552D-78CC-43FC-8473-2D5D6F67503A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48A5DFE1-6FE0-489C-9EEA-E1B49F3575F3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67">
              <a:extLst>
                <a:ext uri="{FF2B5EF4-FFF2-40B4-BE49-F238E27FC236}">
                  <a16:creationId xmlns:a16="http://schemas.microsoft.com/office/drawing/2014/main" id="{FA57CE91-469D-4BA9-BE86-C4A5CB045F07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Oval 95">
            <a:extLst>
              <a:ext uri="{FF2B5EF4-FFF2-40B4-BE49-F238E27FC236}">
                <a16:creationId xmlns:a16="http://schemas.microsoft.com/office/drawing/2014/main" id="{C49D4CF2-D562-42F9-B4DB-6200A4FF046B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B894A8-603C-4C22-A100-38FD34CE582F}"/>
              </a:ext>
            </a:extLst>
          </p:cNvPr>
          <p:cNvSpPr txBox="1"/>
          <p:nvPr/>
        </p:nvSpPr>
        <p:spPr>
          <a:xfrm>
            <a:off x="7617675" y="5354657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can send feedback to a noob product by chat direct with admin.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BB7325-F8B3-49FA-8FC5-56EF20CCBC95}"/>
              </a:ext>
            </a:extLst>
          </p:cNvPr>
          <p:cNvSpPr txBox="1"/>
          <p:nvPr/>
        </p:nvSpPr>
        <p:spPr>
          <a:xfrm>
            <a:off x="7554953" y="5073557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98">
            <a:extLst>
              <a:ext uri="{FF2B5EF4-FFF2-40B4-BE49-F238E27FC236}">
                <a16:creationId xmlns:a16="http://schemas.microsoft.com/office/drawing/2014/main" id="{99179FD7-E9C1-4DD5-86F2-DADB3B41B0DA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:a16="http://schemas.microsoft.com/office/drawing/2014/main" id="{4BF5DF5E-8301-4C3D-91B6-36AE102237C5}"/>
              </a:ext>
            </a:extLst>
          </p:cNvPr>
          <p:cNvSpPr/>
          <p:nvPr/>
        </p:nvSpPr>
        <p:spPr>
          <a:xfrm rot="2700000">
            <a:off x="6243153" y="286603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FBD5EECB-1438-4885-9A86-C1E01DFD7F9E}"/>
              </a:ext>
            </a:extLst>
          </p:cNvPr>
          <p:cNvSpPr/>
          <p:nvPr/>
        </p:nvSpPr>
        <p:spPr>
          <a:xfrm>
            <a:off x="5583878" y="221286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29BB5A74-A324-4940-9F66-452AA9AB1E3F}"/>
              </a:ext>
            </a:extLst>
          </p:cNvPr>
          <p:cNvSpPr/>
          <p:nvPr/>
        </p:nvSpPr>
        <p:spPr>
          <a:xfrm>
            <a:off x="5523971" y="370755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:a16="http://schemas.microsoft.com/office/drawing/2014/main" id="{067A75C1-CB8D-4CE3-ADA2-C7654F05A1D8}"/>
              </a:ext>
            </a:extLst>
          </p:cNvPr>
          <p:cNvSpPr>
            <a:spLocks noChangeAspect="1"/>
          </p:cNvSpPr>
          <p:nvPr/>
        </p:nvSpPr>
        <p:spPr>
          <a:xfrm>
            <a:off x="5551918" y="521196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322174B6-B8C1-45CF-AD75-655862BB23E6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9A82E869-EA63-43DA-BF5C-2FD519CC9F0D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44A8A18B-D101-4B64-8495-6933F5BB12FA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700176F9-185F-4FCD-A574-DDA142EF16BE}"/>
              </a:ext>
            </a:extLst>
          </p:cNvPr>
          <p:cNvSpPr/>
          <p:nvPr/>
        </p:nvSpPr>
        <p:spPr>
          <a:xfrm>
            <a:off x="7180241" y="3843092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9CEF3F7B-2872-44E5-B3D1-D12ED05BBCA8}"/>
              </a:ext>
            </a:extLst>
          </p:cNvPr>
          <p:cNvSpPr>
            <a:spLocks noChangeAspect="1"/>
          </p:cNvSpPr>
          <p:nvPr/>
        </p:nvSpPr>
        <p:spPr>
          <a:xfrm>
            <a:off x="7187122" y="5256295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9528D43E-9271-4E7C-B2D2-9CB857B95C7B}"/>
              </a:ext>
            </a:extLst>
          </p:cNvPr>
          <p:cNvSpPr>
            <a:spLocks noChangeAspect="1"/>
          </p:cNvSpPr>
          <p:nvPr/>
        </p:nvSpPr>
        <p:spPr>
          <a:xfrm>
            <a:off x="4801607" y="4529376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04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9C8B37-77BE-41D5-B3B6-3C92497CC9FC}"/>
              </a:ext>
            </a:extLst>
          </p:cNvPr>
          <p:cNvSpPr txBox="1"/>
          <p:nvPr/>
        </p:nvSpPr>
        <p:spPr>
          <a:xfrm>
            <a:off x="5341545" y="5738607"/>
            <a:ext cx="610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a typeface="+mj-ea"/>
                <a:cs typeface="Arial" pitchFamily="34" charset="0"/>
              </a:rPr>
              <a:t>User can use this application on multiple device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343-4F61-42CB-B5D0-59AADAFDF569}"/>
              </a:ext>
            </a:extLst>
          </p:cNvPr>
          <p:cNvSpPr txBox="1"/>
          <p:nvPr/>
        </p:nvSpPr>
        <p:spPr>
          <a:xfrm>
            <a:off x="7594925" y="5032202"/>
            <a:ext cx="3847179" cy="65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Hardware device</a:t>
            </a:r>
            <a:endParaRPr lang="en-US" altLang="ko-KR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9700CF-B98E-414B-A0C4-60BE2FD6A7D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5031" r="5031"/>
          <a:stretch>
            <a:fillRect/>
          </a:stretch>
        </p:blipFill>
        <p:spPr>
          <a:xfrm>
            <a:off x="680138" y="371646"/>
            <a:ext cx="4218433" cy="2530507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E4A0C14-ABDF-4566-A4A4-E876F1FE3F35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/>
          <a:srcRect t="8935" b="8935"/>
          <a:stretch>
            <a:fillRect/>
          </a:stretch>
        </p:blipFill>
        <p:spPr>
          <a:xfrm>
            <a:off x="9761879" y="186825"/>
            <a:ext cx="1575262" cy="2717854"/>
          </a:xfrm>
          <a:prstGeom prst="rect">
            <a:avLst/>
          </a:prstGeo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C509529-835F-4A8C-BB1E-620544FDF4A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2319" b="2319"/>
          <a:stretch>
            <a:fillRect/>
          </a:stretch>
        </p:blipFill>
        <p:spPr>
          <a:xfrm>
            <a:off x="5622416" y="527722"/>
            <a:ext cx="3415618" cy="20243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C6AD7E-C3DA-4116-924A-EE86E0335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660" y="3429001"/>
            <a:ext cx="723075" cy="751114"/>
          </a:xfrm>
          <a:prstGeom prst="rect">
            <a:avLst/>
          </a:prstGeom>
        </p:spPr>
      </p:pic>
      <p:sp>
        <p:nvSpPr>
          <p:cNvPr id="26" name="Trapezoid 13">
            <a:extLst>
              <a:ext uri="{FF2B5EF4-FFF2-40B4-BE49-F238E27FC236}">
                <a16:creationId xmlns:a16="http://schemas.microsoft.com/office/drawing/2014/main" id="{62099F35-D165-4918-9074-CCD58B92744F}"/>
              </a:ext>
            </a:extLst>
          </p:cNvPr>
          <p:cNvSpPr/>
          <p:nvPr/>
        </p:nvSpPr>
        <p:spPr>
          <a:xfrm>
            <a:off x="2401275" y="3580550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C42068-BE68-4B28-8B23-08345F47F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631" y="3429000"/>
            <a:ext cx="723075" cy="7511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885D67-5A03-4A7E-8151-E8081B177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061" y="3424938"/>
            <a:ext cx="723075" cy="751115"/>
          </a:xfrm>
          <a:prstGeom prst="rect">
            <a:avLst/>
          </a:prstGeom>
        </p:spPr>
      </p:pic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7F2FB33A-1480-412E-B319-82D6E8D6CBBD}"/>
              </a:ext>
            </a:extLst>
          </p:cNvPr>
          <p:cNvSpPr/>
          <p:nvPr/>
        </p:nvSpPr>
        <p:spPr>
          <a:xfrm>
            <a:off x="7141655" y="3590266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C6E99EE0-8139-4F87-BCB8-34BF3DBB0A6D}"/>
              </a:ext>
            </a:extLst>
          </p:cNvPr>
          <p:cNvSpPr/>
          <p:nvPr/>
        </p:nvSpPr>
        <p:spPr>
          <a:xfrm>
            <a:off x="10410951" y="3565746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58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36149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cxnSp>
        <p:nvCxnSpPr>
          <p:cNvPr id="3" name="Straight Connector 8">
            <a:extLst>
              <a:ext uri="{FF2B5EF4-FFF2-40B4-BE49-F238E27FC236}">
                <a16:creationId xmlns:a16="http://schemas.microsoft.com/office/drawing/2014/main" id="{E1792DF2-A68D-4F26-80DB-9103FFD84DCA}"/>
              </a:ext>
            </a:extLst>
          </p:cNvPr>
          <p:cNvCxnSpPr/>
          <p:nvPr/>
        </p:nvCxnSpPr>
        <p:spPr>
          <a:xfrm>
            <a:off x="2440997" y="3935801"/>
            <a:ext cx="900000" cy="0"/>
          </a:xfrm>
          <a:prstGeom prst="line">
            <a:avLst/>
          </a:prstGeom>
          <a:ln w="22225">
            <a:solidFill>
              <a:srgbClr val="7B98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0">
            <a:extLst>
              <a:ext uri="{FF2B5EF4-FFF2-40B4-BE49-F238E27FC236}">
                <a16:creationId xmlns:a16="http://schemas.microsoft.com/office/drawing/2014/main" id="{3ECC27B1-FB50-419A-97B9-BB180FD9014E}"/>
              </a:ext>
            </a:extLst>
          </p:cNvPr>
          <p:cNvCxnSpPr/>
          <p:nvPr/>
        </p:nvCxnSpPr>
        <p:spPr>
          <a:xfrm>
            <a:off x="4584970" y="3935801"/>
            <a:ext cx="900000" cy="0"/>
          </a:xfrm>
          <a:prstGeom prst="line">
            <a:avLst/>
          </a:prstGeom>
          <a:ln w="22225">
            <a:solidFill>
              <a:srgbClr val="7B98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D5C971A3-0F15-4ACC-AAD5-0E777CEE9601}"/>
              </a:ext>
            </a:extLst>
          </p:cNvPr>
          <p:cNvCxnSpPr/>
          <p:nvPr/>
        </p:nvCxnSpPr>
        <p:spPr>
          <a:xfrm>
            <a:off x="6728943" y="3935801"/>
            <a:ext cx="900000" cy="0"/>
          </a:xfrm>
          <a:prstGeom prst="line">
            <a:avLst/>
          </a:prstGeom>
          <a:ln w="22225">
            <a:solidFill>
              <a:srgbClr val="7B98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A7247EC9-12DA-459C-8078-89755CBCA942}"/>
              </a:ext>
            </a:extLst>
          </p:cNvPr>
          <p:cNvCxnSpPr/>
          <p:nvPr/>
        </p:nvCxnSpPr>
        <p:spPr>
          <a:xfrm>
            <a:off x="8872915" y="3935801"/>
            <a:ext cx="900000" cy="0"/>
          </a:xfrm>
          <a:prstGeom prst="line">
            <a:avLst/>
          </a:prstGeom>
          <a:ln w="22225">
            <a:solidFill>
              <a:srgbClr val="7B98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2">
            <a:extLst>
              <a:ext uri="{FF2B5EF4-FFF2-40B4-BE49-F238E27FC236}">
                <a16:creationId xmlns:a16="http://schemas.microsoft.com/office/drawing/2014/main" id="{25BAAAB0-A966-45B3-94D9-2988170A46B2}"/>
              </a:ext>
            </a:extLst>
          </p:cNvPr>
          <p:cNvSpPr/>
          <p:nvPr/>
        </p:nvSpPr>
        <p:spPr>
          <a:xfrm>
            <a:off x="1386963" y="3503753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01A02353-F7E2-459C-8172-9CE90C665BB9}"/>
              </a:ext>
            </a:extLst>
          </p:cNvPr>
          <p:cNvGrpSpPr/>
          <p:nvPr/>
        </p:nvGrpSpPr>
        <p:grpSpPr>
          <a:xfrm>
            <a:off x="730882" y="4509102"/>
            <a:ext cx="2176260" cy="566764"/>
            <a:chOff x="575693" y="4105536"/>
            <a:chExt cx="1625933" cy="5667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9ADFB5-F161-404C-B7C2-4C87DB86F59A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Design Database.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0A2A19-81D2-4797-99D5-50BA5111AA3D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44A584-334D-45D0-9323-3002AD5081FB}"/>
              </a:ext>
            </a:extLst>
          </p:cNvPr>
          <p:cNvSpPr txBox="1"/>
          <p:nvPr/>
        </p:nvSpPr>
        <p:spPr>
          <a:xfrm>
            <a:off x="1386963" y="3796874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1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205E3FF5-85B9-402D-8762-A48F934D701C}"/>
              </a:ext>
            </a:extLst>
          </p:cNvPr>
          <p:cNvSpPr/>
          <p:nvPr/>
        </p:nvSpPr>
        <p:spPr>
          <a:xfrm>
            <a:off x="3530936" y="3503753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Group 35">
            <a:extLst>
              <a:ext uri="{FF2B5EF4-FFF2-40B4-BE49-F238E27FC236}">
                <a16:creationId xmlns:a16="http://schemas.microsoft.com/office/drawing/2014/main" id="{22455B1B-2C9B-4BE9-BD51-03B86A12C0BF}"/>
              </a:ext>
            </a:extLst>
          </p:cNvPr>
          <p:cNvGrpSpPr/>
          <p:nvPr/>
        </p:nvGrpSpPr>
        <p:grpSpPr>
          <a:xfrm>
            <a:off x="2874854" y="2102450"/>
            <a:ext cx="2176260" cy="566764"/>
            <a:chOff x="575693" y="4105536"/>
            <a:chExt cx="1625933" cy="5667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F67DF5-9827-4F05-A9A4-8C404276AA09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UI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A1E9C4-017F-4F56-B606-38CBC3AF17D9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231D69-316C-464C-AD85-7CC0B578C9F0}"/>
              </a:ext>
            </a:extLst>
          </p:cNvPr>
          <p:cNvSpPr txBox="1"/>
          <p:nvPr/>
        </p:nvSpPr>
        <p:spPr>
          <a:xfrm>
            <a:off x="3530936" y="3796873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2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236551AE-9EC9-4F82-B15D-4BBB22AD3046}"/>
              </a:ext>
            </a:extLst>
          </p:cNvPr>
          <p:cNvSpPr/>
          <p:nvPr/>
        </p:nvSpPr>
        <p:spPr>
          <a:xfrm>
            <a:off x="5674909" y="3503753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Group 29">
            <a:extLst>
              <a:ext uri="{FF2B5EF4-FFF2-40B4-BE49-F238E27FC236}">
                <a16:creationId xmlns:a16="http://schemas.microsoft.com/office/drawing/2014/main" id="{DE802AA0-3B2A-410F-9BA1-48794740E627}"/>
              </a:ext>
            </a:extLst>
          </p:cNvPr>
          <p:cNvGrpSpPr/>
          <p:nvPr/>
        </p:nvGrpSpPr>
        <p:grpSpPr>
          <a:xfrm>
            <a:off x="5018827" y="4509102"/>
            <a:ext cx="2176260" cy="566764"/>
            <a:chOff x="575693" y="4105536"/>
            <a:chExt cx="1625933" cy="5667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FFC6CA-9835-4207-820E-384EB0B9410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340752-46E0-4506-970B-6551C5B7E1C0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3D0F7-C830-4F65-ABDD-D637A818C4B1}"/>
              </a:ext>
            </a:extLst>
          </p:cNvPr>
          <p:cNvSpPr txBox="1"/>
          <p:nvPr/>
        </p:nvSpPr>
        <p:spPr>
          <a:xfrm>
            <a:off x="5674909" y="3796872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3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B390F8E2-7F0C-4166-89EA-7077E5EA3759}"/>
              </a:ext>
            </a:extLst>
          </p:cNvPr>
          <p:cNvSpPr/>
          <p:nvPr/>
        </p:nvSpPr>
        <p:spPr>
          <a:xfrm>
            <a:off x="7818882" y="3503753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65C8BD6A-D31C-4A41-81C3-41A6DD084D39}"/>
              </a:ext>
            </a:extLst>
          </p:cNvPr>
          <p:cNvGrpSpPr/>
          <p:nvPr/>
        </p:nvGrpSpPr>
        <p:grpSpPr>
          <a:xfrm>
            <a:off x="7162800" y="2102450"/>
            <a:ext cx="2176260" cy="566764"/>
            <a:chOff x="575693" y="4105536"/>
            <a:chExt cx="1625933" cy="5667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6FA046-6587-47E9-9ACD-15A85218380C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1F9797-E2FA-4863-826B-1BB3E4FF6AC7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6244E45-4151-4C47-8CFE-E5DC98AE81F9}"/>
              </a:ext>
            </a:extLst>
          </p:cNvPr>
          <p:cNvSpPr txBox="1"/>
          <p:nvPr/>
        </p:nvSpPr>
        <p:spPr>
          <a:xfrm>
            <a:off x="7818882" y="3796871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4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760B463C-3F7A-4C55-9447-B3A700ABEB1B}"/>
              </a:ext>
            </a:extLst>
          </p:cNvPr>
          <p:cNvSpPr/>
          <p:nvPr/>
        </p:nvSpPr>
        <p:spPr>
          <a:xfrm>
            <a:off x="9962853" y="3503753"/>
            <a:ext cx="864096" cy="8640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2BA181AA-7178-47EF-99EC-F04BEEDD0543}"/>
              </a:ext>
            </a:extLst>
          </p:cNvPr>
          <p:cNvGrpSpPr/>
          <p:nvPr/>
        </p:nvGrpSpPr>
        <p:grpSpPr>
          <a:xfrm>
            <a:off x="9306772" y="4509102"/>
            <a:ext cx="2176260" cy="751430"/>
            <a:chOff x="575693" y="4105536"/>
            <a:chExt cx="1625933" cy="7514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DCBA02D-325A-43D4-A007-19D680F25236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Release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(Deploy Cloud)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0F5EF4-1E9B-4A1B-A5BE-FF7BE367FD0C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DDF184D-A773-444C-8904-A6BE21D416A6}"/>
              </a:ext>
            </a:extLst>
          </p:cNvPr>
          <p:cNvSpPr txBox="1"/>
          <p:nvPr/>
        </p:nvSpPr>
        <p:spPr>
          <a:xfrm>
            <a:off x="9962853" y="3796870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STEP 5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rg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rg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1164</Words>
  <Application>Microsoft Office PowerPoint</Application>
  <PresentationFormat>Widescreen</PresentationFormat>
  <Paragraphs>261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Cover and End Slide Master</vt:lpstr>
      <vt:lpstr>Contents Slide Master</vt:lpstr>
      <vt:lpstr>Section Break Slide Master</vt:lpstr>
      <vt:lpstr>Hana Shop - Online food     Presentation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Sơn Đặng</cp:lastModifiedBy>
  <cp:revision>319</cp:revision>
  <dcterms:created xsi:type="dcterms:W3CDTF">2018-04-24T17:14:44Z</dcterms:created>
  <dcterms:modified xsi:type="dcterms:W3CDTF">2020-04-03T18:53:07Z</dcterms:modified>
</cp:coreProperties>
</file>